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9"/>
  </p:notesMasterIdLst>
  <p:handoutMasterIdLst>
    <p:handoutMasterId r:id="rId20"/>
  </p:handoutMasterIdLst>
  <p:sldIdLst>
    <p:sldId id="259" r:id="rId2"/>
    <p:sldId id="256" r:id="rId3"/>
    <p:sldId id="315" r:id="rId4"/>
    <p:sldId id="260" r:id="rId5"/>
    <p:sldId id="303" r:id="rId6"/>
    <p:sldId id="304" r:id="rId7"/>
    <p:sldId id="305" r:id="rId8"/>
    <p:sldId id="261" r:id="rId9"/>
    <p:sldId id="308" r:id="rId10"/>
    <p:sldId id="307" r:id="rId11"/>
    <p:sldId id="310" r:id="rId12"/>
    <p:sldId id="312" r:id="rId13"/>
    <p:sldId id="313" r:id="rId14"/>
    <p:sldId id="314" r:id="rId15"/>
    <p:sldId id="309" r:id="rId16"/>
    <p:sldId id="311" r:id="rId17"/>
    <p:sldId id="267" r:id="rId18"/>
  </p:sldIdLst>
  <p:sldSz cx="9144000" cy="5143500" type="screen16x9"/>
  <p:notesSz cx="6858000" cy="9144000"/>
  <p:embeddedFontLst>
    <p:embeddedFont>
      <p:font typeface="Berlin Sans FB Demi" panose="020E0802020502020306" pitchFamily="34" charset="0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Nunito Sans SemiBold" panose="020B0604020202020204" charset="0"/>
      <p:regular r:id="rId26"/>
      <p:bold r:id="rId27"/>
      <p:italic r:id="rId28"/>
      <p:boldItalic r:id="rId29"/>
    </p:embeddedFont>
    <p:embeddedFont>
      <p:font typeface="Roboto" panose="020B0604020202020204" charset="0"/>
      <p:regular r:id="rId30"/>
      <p:bold r:id="rId31"/>
      <p:italic r:id="rId32"/>
      <p:boldItalic r:id="rId33"/>
    </p:embeddedFont>
    <p:embeddedFont>
      <p:font typeface="Roboto Light" panose="020B0604020202020204" charset="0"/>
      <p:regular r:id="rId34"/>
      <p:bold r:id="rId35"/>
      <p:italic r:id="rId36"/>
      <p:boldItalic r:id="rId37"/>
    </p:embeddedFont>
    <p:embeddedFont>
      <p:font typeface="Roboto Slab Light" panose="020B0604020202020204" charset="0"/>
      <p:regular r:id="rId38"/>
      <p:bold r:id="rId39"/>
    </p:embeddedFont>
    <p:embeddedFont>
      <p:font typeface="Squada One" panose="020B0604020202020204" charset="0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3C54"/>
    <a:srgbClr val="040A4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17A19B-93B6-434F-900D-1A1A453CC761}" v="546" dt="2019-10-15T03:52:38.019"/>
  </p1510:revLst>
</p1510:revInfo>
</file>

<file path=ppt/tableStyles.xml><?xml version="1.0" encoding="utf-8"?>
<a:tblStyleLst xmlns:a="http://schemas.openxmlformats.org/drawingml/2006/main" def="{FCE46E8F-585B-4FCE-849E-08F48F34DE38}">
  <a:tblStyle styleId="{FCE46E8F-585B-4FCE-849E-08F48F34DE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microsoft.com/office/2016/11/relationships/changesInfo" Target="changesInfos/changesInfo1.xml"/><Relationship Id="rId20" Type="http://schemas.openxmlformats.org/officeDocument/2006/relationships/handoutMaster" Target="handoutMasters/handoutMaster1.xml"/><Relationship Id="rId41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 Ishmam" userId="c23ccdd4de4f310b" providerId="Windows Live" clId="Web-{2C17A19B-93B6-434F-900D-1A1A453CC761}"/>
    <pc:docChg chg="delSld modSld sldOrd">
      <pc:chgData name="Farhan Ishmam" userId="c23ccdd4de4f310b" providerId="Windows Live" clId="Web-{2C17A19B-93B6-434F-900D-1A1A453CC761}" dt="2019-10-15T03:52:34.847" v="496" actId="20577"/>
      <pc:docMkLst>
        <pc:docMk/>
      </pc:docMkLst>
      <pc:sldChg chg="addSp modSp">
        <pc:chgData name="Farhan Ishmam" userId="c23ccdd4de4f310b" providerId="Windows Live" clId="Web-{2C17A19B-93B6-434F-900D-1A1A453CC761}" dt="2019-10-15T03:17:43.055" v="62" actId="20577"/>
        <pc:sldMkLst>
          <pc:docMk/>
          <pc:sldMk cId="0" sldId="256"/>
        </pc:sldMkLst>
        <pc:spChg chg="add mod">
          <ac:chgData name="Farhan Ishmam" userId="c23ccdd4de4f310b" providerId="Windows Live" clId="Web-{2C17A19B-93B6-434F-900D-1A1A453CC761}" dt="2019-10-15T03:17:43.055" v="62" actId="20577"/>
          <ac:spMkLst>
            <pc:docMk/>
            <pc:sldMk cId="0" sldId="256"/>
            <ac:spMk id="2" creationId="{F08C65AE-957E-4432-A32C-43BAEA67D3BA}"/>
          </ac:spMkLst>
        </pc:spChg>
      </pc:sldChg>
      <pc:sldChg chg="addSp delSp modSp">
        <pc:chgData name="Farhan Ishmam" userId="c23ccdd4de4f310b" providerId="Windows Live" clId="Web-{2C17A19B-93B6-434F-900D-1A1A453CC761}" dt="2019-10-15T03:16:53.024" v="40" actId="1076"/>
        <pc:sldMkLst>
          <pc:docMk/>
          <pc:sldMk cId="0" sldId="259"/>
        </pc:sldMkLst>
        <pc:spChg chg="add del mod">
          <ac:chgData name="Farhan Ishmam" userId="c23ccdd4de4f310b" providerId="Windows Live" clId="Web-{2C17A19B-93B6-434F-900D-1A1A453CC761}" dt="2019-10-15T03:15:41.524" v="14"/>
          <ac:spMkLst>
            <pc:docMk/>
            <pc:sldMk cId="0" sldId="259"/>
            <ac:spMk id="3" creationId="{AE2A17F1-EB01-4D71-86FC-F0D8FF6283E2}"/>
          </ac:spMkLst>
        </pc:spChg>
        <pc:spChg chg="add del mod">
          <ac:chgData name="Farhan Ishmam" userId="c23ccdd4de4f310b" providerId="Windows Live" clId="Web-{2C17A19B-93B6-434F-900D-1A1A453CC761}" dt="2019-10-15T03:15:39.477" v="13"/>
          <ac:spMkLst>
            <pc:docMk/>
            <pc:sldMk cId="0" sldId="259"/>
            <ac:spMk id="4" creationId="{94488170-8519-43A4-B661-D26EB0CE703D}"/>
          </ac:spMkLst>
        </pc:spChg>
        <pc:spChg chg="add del mod">
          <ac:chgData name="Farhan Ishmam" userId="c23ccdd4de4f310b" providerId="Windows Live" clId="Web-{2C17A19B-93B6-434F-900D-1A1A453CC761}" dt="2019-10-15T03:15:34.149" v="10"/>
          <ac:spMkLst>
            <pc:docMk/>
            <pc:sldMk cId="0" sldId="259"/>
            <ac:spMk id="5" creationId="{8F97ABC4-9B4E-4B66-9E79-D4B51FC29F7A}"/>
          </ac:spMkLst>
        </pc:spChg>
        <pc:spChg chg="add del mod">
          <ac:chgData name="Farhan Ishmam" userId="c23ccdd4de4f310b" providerId="Windows Live" clId="Web-{2C17A19B-93B6-434F-900D-1A1A453CC761}" dt="2019-10-15T03:15:52.524" v="19"/>
          <ac:spMkLst>
            <pc:docMk/>
            <pc:sldMk cId="0" sldId="259"/>
            <ac:spMk id="6" creationId="{0FD219AD-BC59-4336-8F82-CEE13D923903}"/>
          </ac:spMkLst>
        </pc:spChg>
        <pc:spChg chg="add mod">
          <ac:chgData name="Farhan Ishmam" userId="c23ccdd4de4f310b" providerId="Windows Live" clId="Web-{2C17A19B-93B6-434F-900D-1A1A453CC761}" dt="2019-10-15T03:16:53.024" v="40" actId="1076"/>
          <ac:spMkLst>
            <pc:docMk/>
            <pc:sldMk cId="0" sldId="259"/>
            <ac:spMk id="7" creationId="{3BDF7F7A-1140-4519-ADC8-93E7DC62EA4B}"/>
          </ac:spMkLst>
        </pc:spChg>
      </pc:sldChg>
      <pc:sldChg chg="addSp modSp">
        <pc:chgData name="Farhan Ishmam" userId="c23ccdd4de4f310b" providerId="Windows Live" clId="Web-{2C17A19B-93B6-434F-900D-1A1A453CC761}" dt="2019-10-15T03:17:53.196" v="69" actId="20577"/>
        <pc:sldMkLst>
          <pc:docMk/>
          <pc:sldMk cId="0" sldId="260"/>
        </pc:sldMkLst>
        <pc:spChg chg="add mod">
          <ac:chgData name="Farhan Ishmam" userId="c23ccdd4de4f310b" providerId="Windows Live" clId="Web-{2C17A19B-93B6-434F-900D-1A1A453CC761}" dt="2019-10-15T03:17:53.196" v="69" actId="20577"/>
          <ac:spMkLst>
            <pc:docMk/>
            <pc:sldMk cId="0" sldId="260"/>
            <ac:spMk id="2" creationId="{0FB6E253-C062-4982-98CE-EF89CD8BFD9D}"/>
          </ac:spMkLst>
        </pc:spChg>
      </pc:sldChg>
      <pc:sldChg chg="addSp modSp">
        <pc:chgData name="Farhan Ishmam" userId="c23ccdd4de4f310b" providerId="Windows Live" clId="Web-{2C17A19B-93B6-434F-900D-1A1A453CC761}" dt="2019-10-15T03:34:29.766" v="346" actId="20577"/>
        <pc:sldMkLst>
          <pc:docMk/>
          <pc:sldMk cId="0" sldId="261"/>
        </pc:sldMkLst>
        <pc:spChg chg="add mod">
          <ac:chgData name="Farhan Ishmam" userId="c23ccdd4de4f310b" providerId="Windows Live" clId="Web-{2C17A19B-93B6-434F-900D-1A1A453CC761}" dt="2019-10-15T03:34:29.766" v="346" actId="20577"/>
          <ac:spMkLst>
            <pc:docMk/>
            <pc:sldMk cId="0" sldId="261"/>
            <ac:spMk id="2" creationId="{7023E6C2-70A2-43AB-83EE-50F567886FFD}"/>
          </ac:spMkLst>
        </pc:spChg>
      </pc:sldChg>
      <pc:sldChg chg="addSp modSp">
        <pc:chgData name="Farhan Ishmam" userId="c23ccdd4de4f310b" providerId="Windows Live" clId="Web-{2C17A19B-93B6-434F-900D-1A1A453CC761}" dt="2019-10-15T03:35:52.532" v="397" actId="20577"/>
        <pc:sldMkLst>
          <pc:docMk/>
          <pc:sldMk cId="0" sldId="267"/>
        </pc:sldMkLst>
        <pc:spChg chg="add mod">
          <ac:chgData name="Farhan Ishmam" userId="c23ccdd4de4f310b" providerId="Windows Live" clId="Web-{2C17A19B-93B6-434F-900D-1A1A453CC761}" dt="2019-10-15T03:35:52.532" v="397" actId="20577"/>
          <ac:spMkLst>
            <pc:docMk/>
            <pc:sldMk cId="0" sldId="267"/>
            <ac:spMk id="2" creationId="{2288A097-ECF0-43BF-8ECF-617CE37153B4}"/>
          </ac:spMkLst>
        </pc:spChg>
      </pc:sldChg>
      <pc:sldChg chg="addSp delSp modSp">
        <pc:chgData name="Farhan Ishmam" userId="c23ccdd4de4f310b" providerId="Windows Live" clId="Web-{2C17A19B-93B6-434F-900D-1A1A453CC761}" dt="2019-10-15T03:28:14.985" v="223" actId="20577"/>
        <pc:sldMkLst>
          <pc:docMk/>
          <pc:sldMk cId="2877609478" sldId="303"/>
        </pc:sldMkLst>
        <pc:spChg chg="add del">
          <ac:chgData name="Farhan Ishmam" userId="c23ccdd4de4f310b" providerId="Windows Live" clId="Web-{2C17A19B-93B6-434F-900D-1A1A453CC761}" dt="2019-10-15T03:17:58.977" v="72"/>
          <ac:spMkLst>
            <pc:docMk/>
            <pc:sldMk cId="2877609478" sldId="303"/>
            <ac:spMk id="2" creationId="{458CFCD2-012D-42C1-A4F2-D9268A13591B}"/>
          </ac:spMkLst>
        </pc:spChg>
        <pc:spChg chg="add mod">
          <ac:chgData name="Farhan Ishmam" userId="c23ccdd4de4f310b" providerId="Windows Live" clId="Web-{2C17A19B-93B6-434F-900D-1A1A453CC761}" dt="2019-10-15T03:18:11.649" v="78" actId="20577"/>
          <ac:spMkLst>
            <pc:docMk/>
            <pc:sldMk cId="2877609478" sldId="303"/>
            <ac:spMk id="3" creationId="{5DAEE59C-F32A-4DEE-8BF1-60028C1678DA}"/>
          </ac:spMkLst>
        </pc:spChg>
        <pc:spChg chg="mod">
          <ac:chgData name="Farhan Ishmam" userId="c23ccdd4de4f310b" providerId="Windows Live" clId="Web-{2C17A19B-93B6-434F-900D-1A1A453CC761}" dt="2019-10-15T03:28:14.985" v="223" actId="20577"/>
          <ac:spMkLst>
            <pc:docMk/>
            <pc:sldMk cId="2877609478" sldId="303"/>
            <ac:spMk id="10" creationId="{00000000-0000-0000-0000-000000000000}"/>
          </ac:spMkLst>
        </pc:spChg>
      </pc:sldChg>
      <pc:sldChg chg="addSp modSp">
        <pc:chgData name="Farhan Ishmam" userId="c23ccdd4de4f310b" providerId="Windows Live" clId="Web-{2C17A19B-93B6-434F-900D-1A1A453CC761}" dt="2019-10-15T03:18:20.493" v="83" actId="20577"/>
        <pc:sldMkLst>
          <pc:docMk/>
          <pc:sldMk cId="1547042380" sldId="304"/>
        </pc:sldMkLst>
        <pc:spChg chg="add mod">
          <ac:chgData name="Farhan Ishmam" userId="c23ccdd4de4f310b" providerId="Windows Live" clId="Web-{2C17A19B-93B6-434F-900D-1A1A453CC761}" dt="2019-10-15T03:18:20.493" v="83" actId="20577"/>
          <ac:spMkLst>
            <pc:docMk/>
            <pc:sldMk cId="1547042380" sldId="304"/>
            <ac:spMk id="5" creationId="{542FF8BE-236C-4861-ACEC-3FA90912F2E6}"/>
          </ac:spMkLst>
        </pc:spChg>
      </pc:sldChg>
      <pc:sldChg chg="addSp modSp ord">
        <pc:chgData name="Farhan Ishmam" userId="c23ccdd4de4f310b" providerId="Windows Live" clId="Web-{2C17A19B-93B6-434F-900D-1A1A453CC761}" dt="2019-10-15T03:34:24.329" v="342" actId="20577"/>
        <pc:sldMkLst>
          <pc:docMk/>
          <pc:sldMk cId="1562685363" sldId="305"/>
        </pc:sldMkLst>
        <pc:spChg chg="add mod">
          <ac:chgData name="Farhan Ishmam" userId="c23ccdd4de4f310b" providerId="Windows Live" clId="Web-{2C17A19B-93B6-434F-900D-1A1A453CC761}" dt="2019-10-15T03:34:24.329" v="342" actId="20577"/>
          <ac:spMkLst>
            <pc:docMk/>
            <pc:sldMk cId="1562685363" sldId="305"/>
            <ac:spMk id="4" creationId="{090B1E54-B418-48E4-9EE5-E34659F3DEE9}"/>
          </ac:spMkLst>
        </pc:spChg>
      </pc:sldChg>
      <pc:sldChg chg="addSp delSp modSp del">
        <pc:chgData name="Farhan Ishmam" userId="c23ccdd4de4f310b" providerId="Windows Live" clId="Web-{2C17A19B-93B6-434F-900D-1A1A453CC761}" dt="2019-10-15T03:34:39.158" v="352"/>
        <pc:sldMkLst>
          <pc:docMk/>
          <pc:sldMk cId="2056742732" sldId="306"/>
        </pc:sldMkLst>
        <pc:spChg chg="add del mod">
          <ac:chgData name="Farhan Ishmam" userId="c23ccdd4de4f310b" providerId="Windows Live" clId="Web-{2C17A19B-93B6-434F-900D-1A1A453CC761}" dt="2019-10-15T03:33:47.579" v="336" actId="20577"/>
          <ac:spMkLst>
            <pc:docMk/>
            <pc:sldMk cId="2056742732" sldId="306"/>
            <ac:spMk id="2" creationId="{00000000-0000-0000-0000-000000000000}"/>
          </ac:spMkLst>
        </pc:spChg>
        <pc:spChg chg="add mod">
          <ac:chgData name="Farhan Ishmam" userId="c23ccdd4de4f310b" providerId="Windows Live" clId="Web-{2C17A19B-93B6-434F-900D-1A1A453CC761}" dt="2019-10-15T03:27:17.969" v="220" actId="1076"/>
          <ac:spMkLst>
            <pc:docMk/>
            <pc:sldMk cId="2056742732" sldId="306"/>
            <ac:spMk id="4" creationId="{7F320561-F6F1-4A9F-B63C-95656905766E}"/>
          </ac:spMkLst>
        </pc:spChg>
      </pc:sldChg>
      <pc:sldChg chg="addSp delSp modSp">
        <pc:chgData name="Farhan Ishmam" userId="c23ccdd4de4f310b" providerId="Windows Live" clId="Web-{2C17A19B-93B6-434F-900D-1A1A453CC761}" dt="2019-10-15T03:41:25.799" v="415" actId="20577"/>
        <pc:sldMkLst>
          <pc:docMk/>
          <pc:sldMk cId="1997159154" sldId="307"/>
        </pc:sldMkLst>
        <pc:spChg chg="add del mod">
          <ac:chgData name="Farhan Ishmam" userId="c23ccdd4de4f310b" providerId="Windows Live" clId="Web-{2C17A19B-93B6-434F-900D-1A1A453CC761}" dt="2019-10-15T03:20:26.228" v="135"/>
          <ac:spMkLst>
            <pc:docMk/>
            <pc:sldMk cId="1997159154" sldId="307"/>
            <ac:spMk id="2" creationId="{A17FB6D9-A2F7-4F8E-A49F-6E64A107A64D}"/>
          </ac:spMkLst>
        </pc:spChg>
        <pc:spChg chg="mod">
          <ac:chgData name="Farhan Ishmam" userId="c23ccdd4de4f310b" providerId="Windows Live" clId="Web-{2C17A19B-93B6-434F-900D-1A1A453CC761}" dt="2019-10-15T03:41:25.799" v="415" actId="20577"/>
          <ac:spMkLst>
            <pc:docMk/>
            <pc:sldMk cId="1997159154" sldId="307"/>
            <ac:spMk id="4" creationId="{00000000-0000-0000-0000-000000000000}"/>
          </ac:spMkLst>
        </pc:spChg>
        <pc:spChg chg="add del">
          <ac:chgData name="Farhan Ishmam" userId="c23ccdd4de4f310b" providerId="Windows Live" clId="Web-{2C17A19B-93B6-434F-900D-1A1A453CC761}" dt="2019-10-15T03:20:26.228" v="134"/>
          <ac:spMkLst>
            <pc:docMk/>
            <pc:sldMk cId="1997159154" sldId="307"/>
            <ac:spMk id="5" creationId="{22B5347B-1E23-4FD2-8282-75394D7F9A89}"/>
          </ac:spMkLst>
        </pc:spChg>
        <pc:spChg chg="add mod">
          <ac:chgData name="Farhan Ishmam" userId="c23ccdd4de4f310b" providerId="Windows Live" clId="Web-{2C17A19B-93B6-434F-900D-1A1A453CC761}" dt="2019-10-15T03:34:45.688" v="357" actId="20577"/>
          <ac:spMkLst>
            <pc:docMk/>
            <pc:sldMk cId="1997159154" sldId="307"/>
            <ac:spMk id="9" creationId="{BAB40E21-2E81-4BDF-9E32-13DF03A20F24}"/>
          </ac:spMkLst>
        </pc:spChg>
      </pc:sldChg>
      <pc:sldChg chg="addSp delSp modSp">
        <pc:chgData name="Farhan Ishmam" userId="c23ccdd4de4f310b" providerId="Windows Live" clId="Web-{2C17A19B-93B6-434F-900D-1A1A453CC761}" dt="2019-10-15T03:34:34.766" v="349" actId="20577"/>
        <pc:sldMkLst>
          <pc:docMk/>
          <pc:sldMk cId="1776896515" sldId="308"/>
        </pc:sldMkLst>
        <pc:spChg chg="add del">
          <ac:chgData name="Farhan Ishmam" userId="c23ccdd4de4f310b" providerId="Windows Live" clId="Web-{2C17A19B-93B6-434F-900D-1A1A453CC761}" dt="2019-10-15T03:19:03.243" v="94"/>
          <ac:spMkLst>
            <pc:docMk/>
            <pc:sldMk cId="1776896515" sldId="308"/>
            <ac:spMk id="18" creationId="{BBC46DC7-8F78-4D7F-ABAF-084DC3DDCD06}"/>
          </ac:spMkLst>
        </pc:spChg>
        <pc:spChg chg="add mod">
          <ac:chgData name="Farhan Ishmam" userId="c23ccdd4de4f310b" providerId="Windows Live" clId="Web-{2C17A19B-93B6-434F-900D-1A1A453CC761}" dt="2019-10-15T03:34:34.766" v="349" actId="20577"/>
          <ac:spMkLst>
            <pc:docMk/>
            <pc:sldMk cId="1776896515" sldId="308"/>
            <ac:spMk id="20" creationId="{B7D9AE5E-38F3-4F6B-9774-E26404DD755D}"/>
          </ac:spMkLst>
        </pc:spChg>
      </pc:sldChg>
      <pc:sldChg chg="addSp modSp">
        <pc:chgData name="Farhan Ishmam" userId="c23ccdd4de4f310b" providerId="Windows Live" clId="Web-{2C17A19B-93B6-434F-900D-1A1A453CC761}" dt="2019-10-15T03:51:55.753" v="486" actId="20577"/>
        <pc:sldMkLst>
          <pc:docMk/>
          <pc:sldMk cId="1397696229" sldId="309"/>
        </pc:sldMkLst>
        <pc:spChg chg="mod">
          <ac:chgData name="Farhan Ishmam" userId="c23ccdd4de4f310b" providerId="Windows Live" clId="Web-{2C17A19B-93B6-434F-900D-1A1A453CC761}" dt="2019-10-15T03:45:18.065" v="481" actId="14100"/>
          <ac:spMkLst>
            <pc:docMk/>
            <pc:sldMk cId="1397696229" sldId="309"/>
            <ac:spMk id="30" creationId="{00000000-0000-0000-0000-000000000000}"/>
          </ac:spMkLst>
        </pc:spChg>
        <pc:spChg chg="mod">
          <ac:chgData name="Farhan Ishmam" userId="c23ccdd4de4f310b" providerId="Windows Live" clId="Web-{2C17A19B-93B6-434F-900D-1A1A453CC761}" dt="2019-10-15T03:44:31.205" v="470" actId="1076"/>
          <ac:spMkLst>
            <pc:docMk/>
            <pc:sldMk cId="1397696229" sldId="309"/>
            <ac:spMk id="36" creationId="{00000000-0000-0000-0000-000000000000}"/>
          </ac:spMkLst>
        </pc:spChg>
        <pc:spChg chg="mod">
          <ac:chgData name="Farhan Ishmam" userId="c23ccdd4de4f310b" providerId="Windows Live" clId="Web-{2C17A19B-93B6-434F-900D-1A1A453CC761}" dt="2019-10-15T03:45:14.799" v="480" actId="14100"/>
          <ac:spMkLst>
            <pc:docMk/>
            <pc:sldMk cId="1397696229" sldId="309"/>
            <ac:spMk id="38" creationId="{00000000-0000-0000-0000-000000000000}"/>
          </ac:spMkLst>
        </pc:spChg>
        <pc:spChg chg="mod">
          <ac:chgData name="Farhan Ishmam" userId="c23ccdd4de4f310b" providerId="Windows Live" clId="Web-{2C17A19B-93B6-434F-900D-1A1A453CC761}" dt="2019-10-15T03:44:55.487" v="477" actId="1076"/>
          <ac:spMkLst>
            <pc:docMk/>
            <pc:sldMk cId="1397696229" sldId="309"/>
            <ac:spMk id="44" creationId="{00000000-0000-0000-0000-000000000000}"/>
          </ac:spMkLst>
        </pc:spChg>
        <pc:spChg chg="mod">
          <ac:chgData name="Farhan Ishmam" userId="c23ccdd4de4f310b" providerId="Windows Live" clId="Web-{2C17A19B-93B6-434F-900D-1A1A453CC761}" dt="2019-10-15T03:45:08.940" v="479" actId="14100"/>
          <ac:spMkLst>
            <pc:docMk/>
            <pc:sldMk cId="1397696229" sldId="309"/>
            <ac:spMk id="46" creationId="{00000000-0000-0000-0000-000000000000}"/>
          </ac:spMkLst>
        </pc:spChg>
        <pc:spChg chg="mod">
          <ac:chgData name="Farhan Ishmam" userId="c23ccdd4de4f310b" providerId="Windows Live" clId="Web-{2C17A19B-93B6-434F-900D-1A1A453CC761}" dt="2019-10-15T03:43:58.174" v="466" actId="14100"/>
          <ac:spMkLst>
            <pc:docMk/>
            <pc:sldMk cId="1397696229" sldId="309"/>
            <ac:spMk id="52" creationId="{00000000-0000-0000-0000-000000000000}"/>
          </ac:spMkLst>
        </pc:spChg>
        <pc:spChg chg="mod">
          <ac:chgData name="Farhan Ishmam" userId="c23ccdd4de4f310b" providerId="Windows Live" clId="Web-{2C17A19B-93B6-434F-900D-1A1A453CC761}" dt="2019-10-15T03:45:27.706" v="483" actId="14100"/>
          <ac:spMkLst>
            <pc:docMk/>
            <pc:sldMk cId="1397696229" sldId="309"/>
            <ac:spMk id="62" creationId="{00000000-0000-0000-0000-000000000000}"/>
          </ac:spMkLst>
        </pc:spChg>
        <pc:spChg chg="mod">
          <ac:chgData name="Farhan Ishmam" userId="c23ccdd4de4f310b" providerId="Windows Live" clId="Web-{2C17A19B-93B6-434F-900D-1A1A453CC761}" dt="2019-10-15T03:51:55.753" v="486" actId="20577"/>
          <ac:spMkLst>
            <pc:docMk/>
            <pc:sldMk cId="1397696229" sldId="309"/>
            <ac:spMk id="68" creationId="{00000000-0000-0000-0000-000000000000}"/>
          </ac:spMkLst>
        </pc:spChg>
        <pc:spChg chg="add mod">
          <ac:chgData name="Farhan Ishmam" userId="c23ccdd4de4f310b" providerId="Windows Live" clId="Web-{2C17A19B-93B6-434F-900D-1A1A453CC761}" dt="2019-10-15T03:25:24.484" v="198" actId="20577"/>
          <ac:spMkLst>
            <pc:docMk/>
            <pc:sldMk cId="1397696229" sldId="309"/>
            <ac:spMk id="70" creationId="{2A6E1D57-7924-4E87-9890-5F380AA61A8F}"/>
          </ac:spMkLst>
        </pc:spChg>
        <pc:spChg chg="add">
          <ac:chgData name="Farhan Ishmam" userId="c23ccdd4de4f310b" providerId="Windows Live" clId="Web-{2C17A19B-93B6-434F-900D-1A1A453CC761}" dt="2019-10-15T03:17:30.618" v="55"/>
          <ac:spMkLst>
            <pc:docMk/>
            <pc:sldMk cId="1397696229" sldId="309"/>
            <ac:spMk id="71" creationId="{17339EBA-6C69-48DF-B9A6-2E0F989DF9EF}"/>
          </ac:spMkLst>
        </pc:spChg>
        <pc:spChg chg="add mod">
          <ac:chgData name="Farhan Ishmam" userId="c23ccdd4de4f310b" providerId="Windows Live" clId="Web-{2C17A19B-93B6-434F-900D-1A1A453CC761}" dt="2019-10-15T03:35:42.439" v="389" actId="20577"/>
          <ac:spMkLst>
            <pc:docMk/>
            <pc:sldMk cId="1397696229" sldId="309"/>
            <ac:spMk id="72" creationId="{82900EF7-8031-452E-BED8-0CD645DA5A14}"/>
          </ac:spMkLst>
        </pc:spChg>
      </pc:sldChg>
      <pc:sldChg chg="addSp delSp modSp">
        <pc:chgData name="Farhan Ishmam" userId="c23ccdd4de4f310b" providerId="Windows Live" clId="Web-{2C17A19B-93B6-434F-900D-1A1A453CC761}" dt="2019-10-15T03:34:48.954" v="359" actId="20577"/>
        <pc:sldMkLst>
          <pc:docMk/>
          <pc:sldMk cId="2118129864" sldId="310"/>
        </pc:sldMkLst>
        <pc:spChg chg="add del">
          <ac:chgData name="Farhan Ishmam" userId="c23ccdd4de4f310b" providerId="Windows Live" clId="Web-{2C17A19B-93B6-434F-900D-1A1A453CC761}" dt="2019-10-15T03:20:55.806" v="143"/>
          <ac:spMkLst>
            <pc:docMk/>
            <pc:sldMk cId="2118129864" sldId="310"/>
            <ac:spMk id="2" creationId="{FD038880-3984-4710-9780-32C6DFCB282E}"/>
          </ac:spMkLst>
        </pc:spChg>
        <pc:spChg chg="add mod">
          <ac:chgData name="Farhan Ishmam" userId="c23ccdd4de4f310b" providerId="Windows Live" clId="Web-{2C17A19B-93B6-434F-900D-1A1A453CC761}" dt="2019-10-15T03:34:48.954" v="359" actId="20577"/>
          <ac:spMkLst>
            <pc:docMk/>
            <pc:sldMk cId="2118129864" sldId="310"/>
            <ac:spMk id="4" creationId="{A4DCC865-8F57-4F93-99D9-977A591F8F71}"/>
          </ac:spMkLst>
        </pc:spChg>
      </pc:sldChg>
      <pc:sldChg chg="addSp modSp">
        <pc:chgData name="Farhan Ishmam" userId="c23ccdd4de4f310b" providerId="Windows Live" clId="Web-{2C17A19B-93B6-434F-900D-1A1A453CC761}" dt="2019-10-15T03:52:34.847" v="496" actId="20577"/>
        <pc:sldMkLst>
          <pc:docMk/>
          <pc:sldMk cId="2339138585" sldId="311"/>
        </pc:sldMkLst>
        <pc:spChg chg="mod">
          <ac:chgData name="Farhan Ishmam" userId="c23ccdd4de4f310b" providerId="Windows Live" clId="Web-{2C17A19B-93B6-434F-900D-1A1A453CC761}" dt="2019-10-15T03:52:34.847" v="496" actId="20577"/>
          <ac:spMkLst>
            <pc:docMk/>
            <pc:sldMk cId="2339138585" sldId="311"/>
            <ac:spMk id="2" creationId="{00000000-0000-0000-0000-000000000000}"/>
          </ac:spMkLst>
        </pc:spChg>
        <pc:spChg chg="add mod">
          <ac:chgData name="Farhan Ishmam" userId="c23ccdd4de4f310b" providerId="Windows Live" clId="Web-{2C17A19B-93B6-434F-900D-1A1A453CC761}" dt="2019-10-15T03:35:47.579" v="392" actId="20577"/>
          <ac:spMkLst>
            <pc:docMk/>
            <pc:sldMk cId="2339138585" sldId="311"/>
            <ac:spMk id="3" creationId="{699A02A4-CD7A-458C-9AF7-2B15232B3DED}"/>
          </ac:spMkLst>
        </pc:spChg>
      </pc:sldChg>
      <pc:sldChg chg="addSp delSp modSp">
        <pc:chgData name="Farhan Ishmam" userId="c23ccdd4de4f310b" providerId="Windows Live" clId="Web-{2C17A19B-93B6-434F-900D-1A1A453CC761}" dt="2019-10-15T03:35:25.423" v="376" actId="20577"/>
        <pc:sldMkLst>
          <pc:docMk/>
          <pc:sldMk cId="3440540533" sldId="312"/>
        </pc:sldMkLst>
        <pc:spChg chg="add del">
          <ac:chgData name="Farhan Ishmam" userId="c23ccdd4de4f310b" providerId="Windows Live" clId="Web-{2C17A19B-93B6-434F-900D-1A1A453CC761}" dt="2019-10-15T03:21:17.135" v="148"/>
          <ac:spMkLst>
            <pc:docMk/>
            <pc:sldMk cId="3440540533" sldId="312"/>
            <ac:spMk id="2" creationId="{ED203316-784F-40CE-B4EE-35682F74CCE8}"/>
          </ac:spMkLst>
        </pc:spChg>
        <pc:spChg chg="add mod">
          <ac:chgData name="Farhan Ishmam" userId="c23ccdd4de4f310b" providerId="Windows Live" clId="Web-{2C17A19B-93B6-434F-900D-1A1A453CC761}" dt="2019-10-15T03:35:25.423" v="376" actId="20577"/>
          <ac:spMkLst>
            <pc:docMk/>
            <pc:sldMk cId="3440540533" sldId="312"/>
            <ac:spMk id="4" creationId="{6F5BCDCF-1DE3-450B-9FA4-039D1A094F70}"/>
          </ac:spMkLst>
        </pc:spChg>
      </pc:sldChg>
      <pc:sldChg chg="addSp delSp modSp">
        <pc:chgData name="Farhan Ishmam" userId="c23ccdd4de4f310b" providerId="Windows Live" clId="Web-{2C17A19B-93B6-434F-900D-1A1A453CC761}" dt="2019-10-15T03:35:30.470" v="381" actId="20577"/>
        <pc:sldMkLst>
          <pc:docMk/>
          <pc:sldMk cId="2283376676" sldId="313"/>
        </pc:sldMkLst>
        <pc:spChg chg="add mod">
          <ac:chgData name="Farhan Ishmam" userId="c23ccdd4de4f310b" providerId="Windows Live" clId="Web-{2C17A19B-93B6-434F-900D-1A1A453CC761}" dt="2019-10-15T03:23:26.781" v="179" actId="1076"/>
          <ac:spMkLst>
            <pc:docMk/>
            <pc:sldMk cId="2283376676" sldId="313"/>
            <ac:spMk id="79" creationId="{4D901B71-9F13-4CBB-8AA4-50439A5174B8}"/>
          </ac:spMkLst>
        </pc:spChg>
        <pc:spChg chg="add del">
          <ac:chgData name="Farhan Ishmam" userId="c23ccdd4de4f310b" providerId="Windows Live" clId="Web-{2C17A19B-93B6-434F-900D-1A1A453CC761}" dt="2019-10-15T03:21:36.806" v="153"/>
          <ac:spMkLst>
            <pc:docMk/>
            <pc:sldMk cId="2283376676" sldId="313"/>
            <ac:spMk id="80" creationId="{45718D06-6630-41CE-B9C6-5BF51200E0AD}"/>
          </ac:spMkLst>
        </pc:spChg>
        <pc:spChg chg="add del mod">
          <ac:chgData name="Farhan Ishmam" userId="c23ccdd4de4f310b" providerId="Windows Live" clId="Web-{2C17A19B-93B6-434F-900D-1A1A453CC761}" dt="2019-10-15T03:22:56.734" v="171"/>
          <ac:spMkLst>
            <pc:docMk/>
            <pc:sldMk cId="2283376676" sldId="313"/>
            <ac:spMk id="80" creationId="{B75A6DDE-FE35-44C5-9D0B-1DBC52D1370B}"/>
          </ac:spMkLst>
        </pc:spChg>
        <pc:spChg chg="add mod">
          <ac:chgData name="Farhan Ishmam" userId="c23ccdd4de4f310b" providerId="Windows Live" clId="Web-{2C17A19B-93B6-434F-900D-1A1A453CC761}" dt="2019-10-15T03:35:30.470" v="381" actId="20577"/>
          <ac:spMkLst>
            <pc:docMk/>
            <pc:sldMk cId="2283376676" sldId="313"/>
            <ac:spMk id="81" creationId="{5CCD9741-6AF9-4CB0-85FC-C7CE833DD003}"/>
          </ac:spMkLst>
        </pc:spChg>
        <pc:spChg chg="add mod">
          <ac:chgData name="Farhan Ishmam" userId="c23ccdd4de4f310b" providerId="Windows Live" clId="Web-{2C17A19B-93B6-434F-900D-1A1A453CC761}" dt="2019-10-15T03:22:01.858" v="155" actId="20577"/>
          <ac:spMkLst>
            <pc:docMk/>
            <pc:sldMk cId="2283376676" sldId="313"/>
            <ac:spMk id="82" creationId="{EB08AFCA-505E-42E9-8BED-589CEAA3374C}"/>
          </ac:spMkLst>
        </pc:spChg>
        <pc:spChg chg="add mod">
          <ac:chgData name="Farhan Ishmam" userId="c23ccdd4de4f310b" providerId="Windows Live" clId="Web-{2C17A19B-93B6-434F-900D-1A1A453CC761}" dt="2019-10-15T03:23:55.593" v="185" actId="20577"/>
          <ac:spMkLst>
            <pc:docMk/>
            <pc:sldMk cId="2283376676" sldId="313"/>
            <ac:spMk id="83" creationId="{7BA1E58D-2820-42AF-931C-D8B15266AEEF}"/>
          </ac:spMkLst>
        </pc:spChg>
      </pc:sldChg>
      <pc:sldChg chg="addSp modSp">
        <pc:chgData name="Farhan Ishmam" userId="c23ccdd4de4f310b" providerId="Windows Live" clId="Web-{2C17A19B-93B6-434F-900D-1A1A453CC761}" dt="2019-10-15T03:35:37.360" v="386" actId="20577"/>
        <pc:sldMkLst>
          <pc:docMk/>
          <pc:sldMk cId="2041160354" sldId="314"/>
        </pc:sldMkLst>
        <pc:spChg chg="add mod">
          <ac:chgData name="Farhan Ishmam" userId="c23ccdd4de4f310b" providerId="Windows Live" clId="Web-{2C17A19B-93B6-434F-900D-1A1A453CC761}" dt="2019-10-15T03:35:37.360" v="386" actId="20577"/>
          <ac:spMkLst>
            <pc:docMk/>
            <pc:sldMk cId="2041160354" sldId="314"/>
            <ac:spMk id="4" creationId="{2CF1E2B5-D247-4541-980F-EFB109273B83}"/>
          </ac:spMkLst>
        </pc:spChg>
      </pc:sldChg>
      <pc:sldChg chg="addSp modSp modTransition">
        <pc:chgData name="Farhan Ishmam" userId="c23ccdd4de4f310b" providerId="Windows Live" clId="Web-{2C17A19B-93B6-434F-900D-1A1A453CC761}" dt="2019-10-15T03:18:36.290" v="93"/>
        <pc:sldMkLst>
          <pc:docMk/>
          <pc:sldMk cId="3101511938" sldId="315"/>
        </pc:sldMkLst>
        <pc:spChg chg="add mod">
          <ac:chgData name="Farhan Ishmam" userId="c23ccdd4de4f310b" providerId="Windows Live" clId="Web-{2C17A19B-93B6-434F-900D-1A1A453CC761}" dt="2019-10-15T03:17:44.930" v="66" actId="20577"/>
          <ac:spMkLst>
            <pc:docMk/>
            <pc:sldMk cId="3101511938" sldId="315"/>
            <ac:spMk id="2" creationId="{A82451E6-D521-4D82-82A7-431BE33FF037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D52035-CCD8-41F6-8D7B-0AD0C1AEE5D2}" type="doc">
      <dgm:prSet loTypeId="urn:microsoft.com/office/officeart/2011/layout/HexagonRadial" loCatId="cycl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BF1EFF-3692-4236-B760-80244FB0CAAC}">
      <dgm:prSet phldrT="[Text]" custT="1"/>
      <dgm:spPr>
        <a:solidFill>
          <a:srgbClr val="083C54"/>
        </a:solidFill>
      </dgm:spPr>
      <dgm:t>
        <a:bodyPr/>
        <a:lstStyle/>
        <a:p>
          <a:r>
            <a:rPr lang="en-US" sz="1600">
              <a:latin typeface="Squada One" panose="020B0604020202020204" charset="0"/>
            </a:rPr>
            <a:t>Housing Price Predictor</a:t>
          </a:r>
        </a:p>
      </dgm:t>
    </dgm:pt>
    <dgm:pt modelId="{6099C9E6-474B-4146-A426-479A84B4675F}" type="parTrans" cxnId="{8913C219-ADC4-4524-9EC9-AF74315CF223}">
      <dgm:prSet/>
      <dgm:spPr/>
      <dgm:t>
        <a:bodyPr/>
        <a:lstStyle/>
        <a:p>
          <a:endParaRPr lang="en-US"/>
        </a:p>
      </dgm:t>
    </dgm:pt>
    <dgm:pt modelId="{CE7F288D-71ED-43B5-97C1-FF499E617141}" type="sibTrans" cxnId="{8913C219-ADC4-4524-9EC9-AF74315CF223}">
      <dgm:prSet/>
      <dgm:spPr/>
      <dgm:t>
        <a:bodyPr/>
        <a:lstStyle/>
        <a:p>
          <a:endParaRPr lang="en-US"/>
        </a:p>
      </dgm:t>
    </dgm:pt>
    <dgm:pt modelId="{B2EF03CE-E5E0-401A-8352-A838B675848E}">
      <dgm:prSet phldrT="[Text]" phldr="1"/>
      <dgm:spPr/>
      <dgm:t>
        <a:bodyPr/>
        <a:lstStyle/>
        <a:p>
          <a:endParaRPr lang="en-US"/>
        </a:p>
      </dgm:t>
    </dgm:pt>
    <dgm:pt modelId="{78D09966-CC71-4DE7-BB0E-B34947250CB8}" type="parTrans" cxnId="{B8552114-9B74-438E-82F0-34A03E3F65D5}">
      <dgm:prSet/>
      <dgm:spPr/>
      <dgm:t>
        <a:bodyPr/>
        <a:lstStyle/>
        <a:p>
          <a:endParaRPr lang="en-US"/>
        </a:p>
      </dgm:t>
    </dgm:pt>
    <dgm:pt modelId="{83BFEFCA-EADB-4385-A77E-BAA9B261C00C}" type="sibTrans" cxnId="{B8552114-9B74-438E-82F0-34A03E3F65D5}">
      <dgm:prSet/>
      <dgm:spPr/>
      <dgm:t>
        <a:bodyPr/>
        <a:lstStyle/>
        <a:p>
          <a:endParaRPr lang="en-US"/>
        </a:p>
      </dgm:t>
    </dgm:pt>
    <dgm:pt modelId="{0B668FCE-D825-4E24-9184-C9C9A1702672}">
      <dgm:prSet phldrT="[Text]" phldr="1"/>
      <dgm:spPr/>
      <dgm:t>
        <a:bodyPr/>
        <a:lstStyle/>
        <a:p>
          <a:endParaRPr lang="en-US"/>
        </a:p>
      </dgm:t>
    </dgm:pt>
    <dgm:pt modelId="{EDB6402A-086C-4D09-B982-1E995868AE0D}" type="parTrans" cxnId="{88F19307-A4ED-44CA-81E4-D2905ABA1777}">
      <dgm:prSet/>
      <dgm:spPr/>
      <dgm:t>
        <a:bodyPr/>
        <a:lstStyle/>
        <a:p>
          <a:endParaRPr lang="en-US"/>
        </a:p>
      </dgm:t>
    </dgm:pt>
    <dgm:pt modelId="{07095D12-3D43-4930-BBEF-A93949C66A3D}" type="sibTrans" cxnId="{88F19307-A4ED-44CA-81E4-D2905ABA1777}">
      <dgm:prSet/>
      <dgm:spPr/>
      <dgm:t>
        <a:bodyPr/>
        <a:lstStyle/>
        <a:p>
          <a:endParaRPr lang="en-US"/>
        </a:p>
      </dgm:t>
    </dgm:pt>
    <dgm:pt modelId="{2CAA5B0D-6B7F-4E02-A270-DA8730FC3394}">
      <dgm:prSet phldrT="[Text]" phldr="1"/>
      <dgm:spPr/>
      <dgm:t>
        <a:bodyPr/>
        <a:lstStyle/>
        <a:p>
          <a:endParaRPr lang="en-US"/>
        </a:p>
      </dgm:t>
    </dgm:pt>
    <dgm:pt modelId="{5CB11661-13F9-4E16-8CFF-01E529812BBF}" type="parTrans" cxnId="{A3B3D80A-D4FB-4965-A29B-F8C689019766}">
      <dgm:prSet/>
      <dgm:spPr/>
      <dgm:t>
        <a:bodyPr/>
        <a:lstStyle/>
        <a:p>
          <a:endParaRPr lang="en-US"/>
        </a:p>
      </dgm:t>
    </dgm:pt>
    <dgm:pt modelId="{4EEF7E2D-AF20-46C8-8D88-B13FE084C038}" type="sibTrans" cxnId="{A3B3D80A-D4FB-4965-A29B-F8C689019766}">
      <dgm:prSet/>
      <dgm:spPr/>
      <dgm:t>
        <a:bodyPr/>
        <a:lstStyle/>
        <a:p>
          <a:endParaRPr lang="en-US"/>
        </a:p>
      </dgm:t>
    </dgm:pt>
    <dgm:pt modelId="{BD0CDD8C-E0E4-4C48-BCC2-A7F0D6B0F582}">
      <dgm:prSet phldrT="[Text]" phldr="1"/>
      <dgm:spPr/>
      <dgm:t>
        <a:bodyPr/>
        <a:lstStyle/>
        <a:p>
          <a:endParaRPr lang="en-US"/>
        </a:p>
      </dgm:t>
    </dgm:pt>
    <dgm:pt modelId="{EB4F208D-AB22-4EA9-AD72-695A0301BD0F}" type="parTrans" cxnId="{20D41045-CF58-4010-ABBB-3A0BA3C5F20E}">
      <dgm:prSet/>
      <dgm:spPr/>
      <dgm:t>
        <a:bodyPr/>
        <a:lstStyle/>
        <a:p>
          <a:endParaRPr lang="en-US"/>
        </a:p>
      </dgm:t>
    </dgm:pt>
    <dgm:pt modelId="{EA3D60CE-2D42-4B37-B01E-B05861CF9D9E}" type="sibTrans" cxnId="{20D41045-CF58-4010-ABBB-3A0BA3C5F20E}">
      <dgm:prSet/>
      <dgm:spPr/>
      <dgm:t>
        <a:bodyPr/>
        <a:lstStyle/>
        <a:p>
          <a:endParaRPr lang="en-US"/>
        </a:p>
      </dgm:t>
    </dgm:pt>
    <dgm:pt modelId="{96D69789-2721-438F-A175-29A04921CE2B}">
      <dgm:prSet phldrT="[Text]" phldr="1"/>
      <dgm:spPr/>
      <dgm:t>
        <a:bodyPr/>
        <a:lstStyle/>
        <a:p>
          <a:endParaRPr lang="en-US"/>
        </a:p>
      </dgm:t>
    </dgm:pt>
    <dgm:pt modelId="{91963034-8BC4-48E1-BF8F-FE0E227540EA}" type="parTrans" cxnId="{5D05F594-5E98-4E29-9AC4-C9ABFC1CE359}">
      <dgm:prSet/>
      <dgm:spPr/>
      <dgm:t>
        <a:bodyPr/>
        <a:lstStyle/>
        <a:p>
          <a:endParaRPr lang="en-US"/>
        </a:p>
      </dgm:t>
    </dgm:pt>
    <dgm:pt modelId="{8FCA0DDB-5D78-408B-BD8B-4BF30CF206E1}" type="sibTrans" cxnId="{5D05F594-5E98-4E29-9AC4-C9ABFC1CE359}">
      <dgm:prSet/>
      <dgm:spPr/>
      <dgm:t>
        <a:bodyPr/>
        <a:lstStyle/>
        <a:p>
          <a:endParaRPr lang="en-US"/>
        </a:p>
      </dgm:t>
    </dgm:pt>
    <dgm:pt modelId="{2ABA979F-6EAE-464A-A4EF-8D165C3271BF}">
      <dgm:prSet phldrT="[Text]" phldr="1"/>
      <dgm:spPr/>
      <dgm:t>
        <a:bodyPr/>
        <a:lstStyle/>
        <a:p>
          <a:endParaRPr lang="en-US"/>
        </a:p>
      </dgm:t>
    </dgm:pt>
    <dgm:pt modelId="{3ED80605-F426-4A6D-BFFD-1ADC443D06FE}" type="parTrans" cxnId="{5E464F23-BDCC-4C9D-B2DD-ED19B2B27F56}">
      <dgm:prSet/>
      <dgm:spPr/>
      <dgm:t>
        <a:bodyPr/>
        <a:lstStyle/>
        <a:p>
          <a:endParaRPr lang="en-US"/>
        </a:p>
      </dgm:t>
    </dgm:pt>
    <dgm:pt modelId="{AAA03FB1-A4BE-4978-B5DD-287EF641C41E}" type="sibTrans" cxnId="{5E464F23-BDCC-4C9D-B2DD-ED19B2B27F56}">
      <dgm:prSet/>
      <dgm:spPr/>
      <dgm:t>
        <a:bodyPr/>
        <a:lstStyle/>
        <a:p>
          <a:endParaRPr lang="en-US"/>
        </a:p>
      </dgm:t>
    </dgm:pt>
    <dgm:pt modelId="{16BC461A-5CA1-46B5-951D-D0BCAD259ACC}">
      <dgm:prSet phldrT="[Text]" custT="1"/>
      <dgm:spPr>
        <a:solidFill>
          <a:srgbClr val="083C54"/>
        </a:solidFill>
      </dgm:spPr>
      <dgm:t>
        <a:bodyPr/>
        <a:lstStyle/>
        <a:p>
          <a:r>
            <a:rPr lang="en-US" sz="1200">
              <a:latin typeface="Squada One" panose="020B0604020202020204" charset="0"/>
            </a:rPr>
            <a:t>6)Evaluating and presenting the results</a:t>
          </a:r>
        </a:p>
      </dgm:t>
    </dgm:pt>
    <dgm:pt modelId="{F351A86C-B13F-4757-956C-0A0CACD24023}" type="parTrans" cxnId="{32974EAE-5142-46FF-878A-B081AF8A252E}">
      <dgm:prSet/>
      <dgm:spPr/>
      <dgm:t>
        <a:bodyPr/>
        <a:lstStyle/>
        <a:p>
          <a:endParaRPr lang="en-US"/>
        </a:p>
      </dgm:t>
    </dgm:pt>
    <dgm:pt modelId="{92890032-B847-4383-885D-CDE129C0E2C4}" type="sibTrans" cxnId="{32974EAE-5142-46FF-878A-B081AF8A252E}">
      <dgm:prSet/>
      <dgm:spPr/>
      <dgm:t>
        <a:bodyPr/>
        <a:lstStyle/>
        <a:p>
          <a:endParaRPr lang="en-US"/>
        </a:p>
      </dgm:t>
    </dgm:pt>
    <dgm:pt modelId="{39DE345D-F858-4881-80EA-252FCA53B233}">
      <dgm:prSet phldrT="[Text]"/>
      <dgm:spPr>
        <a:solidFill>
          <a:srgbClr val="083C54"/>
        </a:solidFill>
      </dgm:spPr>
      <dgm:t>
        <a:bodyPr/>
        <a:lstStyle/>
        <a:p>
          <a:r>
            <a:rPr lang="en-US" b="1" i="0">
              <a:latin typeface="Berlin Sans FB Demi" panose="020E0802020502020306" pitchFamily="34" charset="0"/>
            </a:rPr>
            <a:t>2)Gathering the Data</a:t>
          </a:r>
          <a:endParaRPr lang="en-US">
            <a:latin typeface="Berlin Sans FB Demi" panose="020E0802020502020306" pitchFamily="34" charset="0"/>
          </a:endParaRPr>
        </a:p>
      </dgm:t>
    </dgm:pt>
    <dgm:pt modelId="{292BCADC-0FA7-4B7C-BBF4-5542CF3FA5A4}" type="parTrans" cxnId="{46D73757-0660-4E13-8030-1AC7360AA968}">
      <dgm:prSet/>
      <dgm:spPr/>
      <dgm:t>
        <a:bodyPr/>
        <a:lstStyle/>
        <a:p>
          <a:endParaRPr lang="en-US"/>
        </a:p>
      </dgm:t>
    </dgm:pt>
    <dgm:pt modelId="{760E237E-93D4-4BD7-8FC9-4C18E7222362}" type="sibTrans" cxnId="{46D73757-0660-4E13-8030-1AC7360AA968}">
      <dgm:prSet/>
      <dgm:spPr/>
      <dgm:t>
        <a:bodyPr/>
        <a:lstStyle/>
        <a:p>
          <a:endParaRPr lang="en-US"/>
        </a:p>
      </dgm:t>
    </dgm:pt>
    <dgm:pt modelId="{A07D11BD-1446-47C1-8439-75B880FD21FC}">
      <dgm:prSet phldrT="[Text]"/>
      <dgm:spPr>
        <a:solidFill>
          <a:srgbClr val="083C54"/>
        </a:solidFill>
      </dgm:spPr>
      <dgm:t>
        <a:bodyPr/>
        <a:lstStyle/>
        <a:p>
          <a:r>
            <a:rPr lang="en-US" b="1" i="0">
              <a:latin typeface="Berlin Sans FB Demi" panose="020E0802020502020306" pitchFamily="34" charset="0"/>
            </a:rPr>
            <a:t>3)Building the model</a:t>
          </a:r>
          <a:endParaRPr lang="en-US">
            <a:latin typeface="Berlin Sans FB Demi" panose="020E0802020502020306" pitchFamily="34" charset="0"/>
          </a:endParaRPr>
        </a:p>
      </dgm:t>
    </dgm:pt>
    <dgm:pt modelId="{4F63DA9F-DCB8-4588-BB31-38478F0B21DF}" type="parTrans" cxnId="{92DAD95A-9987-468A-B5D7-56D06EDCD4B2}">
      <dgm:prSet/>
      <dgm:spPr/>
      <dgm:t>
        <a:bodyPr/>
        <a:lstStyle/>
        <a:p>
          <a:endParaRPr lang="en-US"/>
        </a:p>
      </dgm:t>
    </dgm:pt>
    <dgm:pt modelId="{0D353B80-16B9-4159-B5DC-2AAF1996FE78}" type="sibTrans" cxnId="{92DAD95A-9987-468A-B5D7-56D06EDCD4B2}">
      <dgm:prSet/>
      <dgm:spPr/>
      <dgm:t>
        <a:bodyPr/>
        <a:lstStyle/>
        <a:p>
          <a:endParaRPr lang="en-US"/>
        </a:p>
      </dgm:t>
    </dgm:pt>
    <dgm:pt modelId="{B59FD2D5-4E34-4833-A688-33C8D356BFFC}">
      <dgm:prSet phldrT="[Text]"/>
      <dgm:spPr>
        <a:solidFill>
          <a:srgbClr val="083C54"/>
        </a:solidFill>
      </dgm:spPr>
      <dgm:t>
        <a:bodyPr/>
        <a:lstStyle/>
        <a:p>
          <a:r>
            <a:rPr lang="en-US" b="1" i="0">
              <a:latin typeface="Berlin Sans FB Demi" panose="020E0802020502020306" pitchFamily="34" charset="0"/>
            </a:rPr>
            <a:t>4)Predicting the price</a:t>
          </a:r>
          <a:endParaRPr lang="en-US">
            <a:latin typeface="Berlin Sans FB Demi" panose="020E0802020502020306" pitchFamily="34" charset="0"/>
          </a:endParaRPr>
        </a:p>
      </dgm:t>
    </dgm:pt>
    <dgm:pt modelId="{DE91E64A-36D2-451A-91EE-73CAE3A8F106}" type="parTrans" cxnId="{5E54A078-A9D8-4CFA-8CAF-2F429688F53A}">
      <dgm:prSet/>
      <dgm:spPr/>
      <dgm:t>
        <a:bodyPr/>
        <a:lstStyle/>
        <a:p>
          <a:endParaRPr lang="en-US"/>
        </a:p>
      </dgm:t>
    </dgm:pt>
    <dgm:pt modelId="{E0EAB4AB-BB63-4608-99E0-89BE1D2FD427}" type="sibTrans" cxnId="{5E54A078-A9D8-4CFA-8CAF-2F429688F53A}">
      <dgm:prSet/>
      <dgm:spPr/>
      <dgm:t>
        <a:bodyPr/>
        <a:lstStyle/>
        <a:p>
          <a:endParaRPr lang="en-US"/>
        </a:p>
      </dgm:t>
    </dgm:pt>
    <dgm:pt modelId="{ACD6DB78-671D-4A76-AD0E-60FB2CE89CB0}">
      <dgm:prSet phldrT="[Text]"/>
      <dgm:spPr>
        <a:solidFill>
          <a:srgbClr val="083C54"/>
        </a:solidFill>
      </dgm:spPr>
      <dgm:t>
        <a:bodyPr/>
        <a:lstStyle/>
        <a:p>
          <a:r>
            <a:rPr lang="en-US" b="1" i="0">
              <a:latin typeface="Berlin Sans FB Demi" panose="020E0802020502020306" pitchFamily="34" charset="0"/>
            </a:rPr>
            <a:t>5)Producing the graphs</a:t>
          </a:r>
          <a:endParaRPr lang="en-US">
            <a:latin typeface="Berlin Sans FB Demi" panose="020E0802020502020306" pitchFamily="34" charset="0"/>
          </a:endParaRPr>
        </a:p>
      </dgm:t>
    </dgm:pt>
    <dgm:pt modelId="{0E62969D-A8A1-454C-B1E6-510891FEC4BC}" type="parTrans" cxnId="{23BADA67-5D14-47C7-83BD-933D78B3200E}">
      <dgm:prSet/>
      <dgm:spPr/>
      <dgm:t>
        <a:bodyPr/>
        <a:lstStyle/>
        <a:p>
          <a:endParaRPr lang="en-US"/>
        </a:p>
      </dgm:t>
    </dgm:pt>
    <dgm:pt modelId="{F7DC15DE-B037-4259-995E-E4E5BFEB4B56}" type="sibTrans" cxnId="{23BADA67-5D14-47C7-83BD-933D78B3200E}">
      <dgm:prSet/>
      <dgm:spPr/>
      <dgm:t>
        <a:bodyPr/>
        <a:lstStyle/>
        <a:p>
          <a:endParaRPr lang="en-US"/>
        </a:p>
      </dgm:t>
    </dgm:pt>
    <dgm:pt modelId="{9BBA7CA2-7D0F-4330-B950-9AFFA0273518}">
      <dgm:prSet phldrT="[Text]"/>
      <dgm:spPr>
        <a:solidFill>
          <a:srgbClr val="083C54"/>
        </a:solidFill>
      </dgm:spPr>
      <dgm:t>
        <a:bodyPr/>
        <a:lstStyle/>
        <a:p>
          <a:r>
            <a:rPr lang="en-US">
              <a:latin typeface="Berlin Sans FB Demi" panose="020E0802020502020306" pitchFamily="34" charset="0"/>
            </a:rPr>
            <a:t>1)Selecting the model</a:t>
          </a:r>
        </a:p>
      </dgm:t>
    </dgm:pt>
    <dgm:pt modelId="{DC30C312-2867-4D1F-B75F-109B68D0FA42}" type="parTrans" cxnId="{5E503B1A-A389-4E47-8D78-967FE8A7EA49}">
      <dgm:prSet/>
      <dgm:spPr/>
      <dgm:t>
        <a:bodyPr/>
        <a:lstStyle/>
        <a:p>
          <a:endParaRPr lang="en-US"/>
        </a:p>
      </dgm:t>
    </dgm:pt>
    <dgm:pt modelId="{658F0CF7-C120-40B6-8EB8-65B519C8A519}" type="sibTrans" cxnId="{5E503B1A-A389-4E47-8D78-967FE8A7EA49}">
      <dgm:prSet/>
      <dgm:spPr/>
      <dgm:t>
        <a:bodyPr/>
        <a:lstStyle/>
        <a:p>
          <a:endParaRPr lang="en-US"/>
        </a:p>
      </dgm:t>
    </dgm:pt>
    <dgm:pt modelId="{E55EDFC6-8300-40D0-858D-CDB9EBBE98B3}" type="pres">
      <dgm:prSet presAssocID="{91D52035-CCD8-41F6-8D7B-0AD0C1AEE5D2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2A91AA87-0F4F-433E-A524-F32C9DF1D4A3}" type="pres">
      <dgm:prSet presAssocID="{97BF1EFF-3692-4236-B760-80244FB0CAAC}" presName="Parent" presStyleLbl="node0" presStyleIdx="0" presStyleCnt="1" custLinFactNeighborX="-953" custLinFactNeighborY="0">
        <dgm:presLayoutVars>
          <dgm:chMax val="6"/>
          <dgm:chPref val="6"/>
        </dgm:presLayoutVars>
      </dgm:prSet>
      <dgm:spPr/>
    </dgm:pt>
    <dgm:pt modelId="{E9FC2E1D-6AF4-4366-B1A4-E23D30088D5D}" type="pres">
      <dgm:prSet presAssocID="{16BC461A-5CA1-46B5-951D-D0BCAD259ACC}" presName="Accent1" presStyleCnt="0"/>
      <dgm:spPr/>
    </dgm:pt>
    <dgm:pt modelId="{2B732740-8D74-4580-9222-B4ED9AE50210}" type="pres">
      <dgm:prSet presAssocID="{16BC461A-5CA1-46B5-951D-D0BCAD259ACC}" presName="Accent" presStyleLbl="bgShp" presStyleIdx="0" presStyleCnt="6"/>
      <dgm:spPr/>
    </dgm:pt>
    <dgm:pt modelId="{C3199BCD-A719-4C5C-A6B3-8DB46811F7A9}" type="pres">
      <dgm:prSet presAssocID="{16BC461A-5CA1-46B5-951D-D0BCAD259ACC}" presName="Child1" presStyleLbl="node1" presStyleIdx="0" presStyleCnt="6" custLinFactNeighborX="-97076" custLinFactNeighborY="58030">
        <dgm:presLayoutVars>
          <dgm:chMax val="0"/>
          <dgm:chPref val="0"/>
          <dgm:bulletEnabled val="1"/>
        </dgm:presLayoutVars>
      </dgm:prSet>
      <dgm:spPr/>
    </dgm:pt>
    <dgm:pt modelId="{F69BD1FC-EA17-4FF3-B776-25E5D7223286}" type="pres">
      <dgm:prSet presAssocID="{9BBA7CA2-7D0F-4330-B950-9AFFA0273518}" presName="Accent2" presStyleCnt="0"/>
      <dgm:spPr/>
    </dgm:pt>
    <dgm:pt modelId="{1CA66D0E-ACE0-4D86-8E8B-1652FE0EB589}" type="pres">
      <dgm:prSet presAssocID="{9BBA7CA2-7D0F-4330-B950-9AFFA0273518}" presName="Accent" presStyleLbl="bgShp" presStyleIdx="1" presStyleCnt="6"/>
      <dgm:spPr>
        <a:solidFill>
          <a:srgbClr val="083C54"/>
        </a:solidFill>
      </dgm:spPr>
    </dgm:pt>
    <dgm:pt modelId="{C6E88836-61F1-41BB-A4DE-0300146E1F26}" type="pres">
      <dgm:prSet presAssocID="{9BBA7CA2-7D0F-4330-B950-9AFFA0273518}" presName="Child2" presStyleLbl="node1" presStyleIdx="1" presStyleCnt="6" custLinFactNeighborX="-88280" custLinFactNeighborY="-60983">
        <dgm:presLayoutVars>
          <dgm:chMax val="0"/>
          <dgm:chPref val="0"/>
          <dgm:bulletEnabled val="1"/>
        </dgm:presLayoutVars>
      </dgm:prSet>
      <dgm:spPr/>
    </dgm:pt>
    <dgm:pt modelId="{6EBB7BAF-CFDE-4618-8B2E-3406B4EE5B1E}" type="pres">
      <dgm:prSet presAssocID="{39DE345D-F858-4881-80EA-252FCA53B233}" presName="Accent3" presStyleCnt="0"/>
      <dgm:spPr/>
    </dgm:pt>
    <dgm:pt modelId="{ECC6B55C-9D7C-42DC-95EC-7E1077DC6524}" type="pres">
      <dgm:prSet presAssocID="{39DE345D-F858-4881-80EA-252FCA53B233}" presName="Accent" presStyleLbl="bgShp" presStyleIdx="2" presStyleCnt="6"/>
      <dgm:spPr>
        <a:solidFill>
          <a:srgbClr val="083C54"/>
        </a:solidFill>
      </dgm:spPr>
    </dgm:pt>
    <dgm:pt modelId="{0E7158A0-CBEB-4777-A92A-102DF7DD343E}" type="pres">
      <dgm:prSet presAssocID="{39DE345D-F858-4881-80EA-252FCA53B233}" presName="Child3" presStyleLbl="node1" presStyleIdx="2" presStyleCnt="6" custLinFactY="-21930" custLinFactNeighborX="1666" custLinFactNeighborY="-100000">
        <dgm:presLayoutVars>
          <dgm:chMax val="0"/>
          <dgm:chPref val="0"/>
          <dgm:bulletEnabled val="1"/>
        </dgm:presLayoutVars>
      </dgm:prSet>
      <dgm:spPr/>
    </dgm:pt>
    <dgm:pt modelId="{2098F4AD-7D8B-4E64-B37F-852DD39DEAE4}" type="pres">
      <dgm:prSet presAssocID="{A07D11BD-1446-47C1-8439-75B880FD21FC}" presName="Accent4" presStyleCnt="0"/>
      <dgm:spPr/>
    </dgm:pt>
    <dgm:pt modelId="{25415ADA-6822-482A-A3B4-6EA0BE106810}" type="pres">
      <dgm:prSet presAssocID="{A07D11BD-1446-47C1-8439-75B880FD21FC}" presName="Accent" presStyleLbl="bgShp" presStyleIdx="3" presStyleCnt="6"/>
      <dgm:spPr>
        <a:solidFill>
          <a:srgbClr val="083C54"/>
        </a:solidFill>
      </dgm:spPr>
    </dgm:pt>
    <dgm:pt modelId="{17D6C482-5F45-42FB-8D7E-0979CD6EBAEB}" type="pres">
      <dgm:prSet presAssocID="{A07D11BD-1446-47C1-8439-75B880FD21FC}" presName="Child4" presStyleLbl="node1" presStyleIdx="3" presStyleCnt="6" custLinFactNeighborX="97164" custLinFactNeighborY="-63537">
        <dgm:presLayoutVars>
          <dgm:chMax val="0"/>
          <dgm:chPref val="0"/>
          <dgm:bulletEnabled val="1"/>
        </dgm:presLayoutVars>
      </dgm:prSet>
      <dgm:spPr/>
    </dgm:pt>
    <dgm:pt modelId="{F074689F-BA32-4A72-A49B-0E9FD4BCFA0C}" type="pres">
      <dgm:prSet presAssocID="{B59FD2D5-4E34-4833-A688-33C8D356BFFC}" presName="Accent5" presStyleCnt="0"/>
      <dgm:spPr/>
    </dgm:pt>
    <dgm:pt modelId="{0F478692-CC02-4DB8-8157-64E827203A48}" type="pres">
      <dgm:prSet presAssocID="{B59FD2D5-4E34-4833-A688-33C8D356BFFC}" presName="Accent" presStyleLbl="bgShp" presStyleIdx="4" presStyleCnt="6"/>
      <dgm:spPr>
        <a:solidFill>
          <a:srgbClr val="083C54"/>
        </a:solidFill>
      </dgm:spPr>
    </dgm:pt>
    <dgm:pt modelId="{5FD85BEB-D066-4F80-ABBD-C4F6986E4F95}" type="pres">
      <dgm:prSet presAssocID="{B59FD2D5-4E34-4833-A688-33C8D356BFFC}" presName="Child5" presStyleLbl="node1" presStyleIdx="4" presStyleCnt="6" custLinFactNeighborX="91611" custLinFactNeighborY="58402">
        <dgm:presLayoutVars>
          <dgm:chMax val="0"/>
          <dgm:chPref val="0"/>
          <dgm:bulletEnabled val="1"/>
        </dgm:presLayoutVars>
      </dgm:prSet>
      <dgm:spPr/>
    </dgm:pt>
    <dgm:pt modelId="{15FA5CCD-2FDC-4799-A508-12287870492C}" type="pres">
      <dgm:prSet presAssocID="{ACD6DB78-671D-4A76-AD0E-60FB2CE89CB0}" presName="Accent6" presStyleCnt="0"/>
      <dgm:spPr/>
    </dgm:pt>
    <dgm:pt modelId="{F89884C1-66EF-427B-AE43-9E1DDBB8DDA2}" type="pres">
      <dgm:prSet presAssocID="{ACD6DB78-671D-4A76-AD0E-60FB2CE89CB0}" presName="Accent" presStyleLbl="bgShp" presStyleIdx="5" presStyleCnt="6"/>
      <dgm:spPr>
        <a:solidFill>
          <a:srgbClr val="083C54"/>
        </a:solidFill>
      </dgm:spPr>
    </dgm:pt>
    <dgm:pt modelId="{FFAAC6F8-5E3D-4CE9-AC2B-0C5E890D3F04}" type="pres">
      <dgm:prSet presAssocID="{ACD6DB78-671D-4A76-AD0E-60FB2CE89CB0}" presName="Child6" presStyleLbl="node1" presStyleIdx="5" presStyleCnt="6" custLinFactY="23552" custLinFactNeighborX="-4244" custLinFactNeighborY="100000">
        <dgm:presLayoutVars>
          <dgm:chMax val="0"/>
          <dgm:chPref val="0"/>
          <dgm:bulletEnabled val="1"/>
        </dgm:presLayoutVars>
      </dgm:prSet>
      <dgm:spPr/>
    </dgm:pt>
  </dgm:ptLst>
  <dgm:cxnLst>
    <dgm:cxn modelId="{89D91F00-9E0C-4652-A12E-CBD3D64FD576}" type="presOf" srcId="{B59FD2D5-4E34-4833-A688-33C8D356BFFC}" destId="{5FD85BEB-D066-4F80-ABBD-C4F6986E4F95}" srcOrd="0" destOrd="0" presId="urn:microsoft.com/office/officeart/2011/layout/HexagonRadial"/>
    <dgm:cxn modelId="{88F19307-A4ED-44CA-81E4-D2905ABA1777}" srcId="{B2EF03CE-E5E0-401A-8352-A838B675848E}" destId="{0B668FCE-D825-4E24-9184-C9C9A1702672}" srcOrd="0" destOrd="0" parTransId="{EDB6402A-086C-4D09-B982-1E995868AE0D}" sibTransId="{07095D12-3D43-4930-BBEF-A93949C66A3D}"/>
    <dgm:cxn modelId="{A3B3D80A-D4FB-4965-A29B-F8C689019766}" srcId="{B2EF03CE-E5E0-401A-8352-A838B675848E}" destId="{2CAA5B0D-6B7F-4E02-A270-DA8730FC3394}" srcOrd="1" destOrd="0" parTransId="{5CB11661-13F9-4E16-8CFF-01E529812BBF}" sibTransId="{4EEF7E2D-AF20-46C8-8D88-B13FE084C038}"/>
    <dgm:cxn modelId="{B8552114-9B74-438E-82F0-34A03E3F65D5}" srcId="{91D52035-CCD8-41F6-8D7B-0AD0C1AEE5D2}" destId="{B2EF03CE-E5E0-401A-8352-A838B675848E}" srcOrd="1" destOrd="0" parTransId="{78D09966-CC71-4DE7-BB0E-B34947250CB8}" sibTransId="{83BFEFCA-EADB-4385-A77E-BAA9B261C00C}"/>
    <dgm:cxn modelId="{41934D16-292F-4FBB-997D-8A1080754F6C}" type="presOf" srcId="{9BBA7CA2-7D0F-4330-B950-9AFFA0273518}" destId="{C6E88836-61F1-41BB-A4DE-0300146E1F26}" srcOrd="0" destOrd="0" presId="urn:microsoft.com/office/officeart/2011/layout/HexagonRadial"/>
    <dgm:cxn modelId="{8913C219-ADC4-4524-9EC9-AF74315CF223}" srcId="{91D52035-CCD8-41F6-8D7B-0AD0C1AEE5D2}" destId="{97BF1EFF-3692-4236-B760-80244FB0CAAC}" srcOrd="0" destOrd="0" parTransId="{6099C9E6-474B-4146-A426-479A84B4675F}" sibTransId="{CE7F288D-71ED-43B5-97C1-FF499E617141}"/>
    <dgm:cxn modelId="{5E503B1A-A389-4E47-8D78-967FE8A7EA49}" srcId="{97BF1EFF-3692-4236-B760-80244FB0CAAC}" destId="{9BBA7CA2-7D0F-4330-B950-9AFFA0273518}" srcOrd="1" destOrd="0" parTransId="{DC30C312-2867-4D1F-B75F-109B68D0FA42}" sibTransId="{658F0CF7-C120-40B6-8EB8-65B519C8A519}"/>
    <dgm:cxn modelId="{5E464F23-BDCC-4C9D-B2DD-ED19B2B27F56}" srcId="{B2EF03CE-E5E0-401A-8352-A838B675848E}" destId="{2ABA979F-6EAE-464A-A4EF-8D165C3271BF}" srcOrd="4" destOrd="0" parTransId="{3ED80605-F426-4A6D-BFFD-1ADC443D06FE}" sibTransId="{AAA03FB1-A4BE-4978-B5DD-287EF641C41E}"/>
    <dgm:cxn modelId="{20D41045-CF58-4010-ABBB-3A0BA3C5F20E}" srcId="{B2EF03CE-E5E0-401A-8352-A838B675848E}" destId="{BD0CDD8C-E0E4-4C48-BCC2-A7F0D6B0F582}" srcOrd="2" destOrd="0" parTransId="{EB4F208D-AB22-4EA9-AD72-695A0301BD0F}" sibTransId="{EA3D60CE-2D42-4B37-B01E-B05861CF9D9E}"/>
    <dgm:cxn modelId="{23BADA67-5D14-47C7-83BD-933D78B3200E}" srcId="{97BF1EFF-3692-4236-B760-80244FB0CAAC}" destId="{ACD6DB78-671D-4A76-AD0E-60FB2CE89CB0}" srcOrd="5" destOrd="0" parTransId="{0E62969D-A8A1-454C-B1E6-510891FEC4BC}" sibTransId="{F7DC15DE-B037-4259-995E-E4E5BFEB4B56}"/>
    <dgm:cxn modelId="{A3F4CA49-629A-4B86-9D7B-200C9426CE82}" type="presOf" srcId="{39DE345D-F858-4881-80EA-252FCA53B233}" destId="{0E7158A0-CBEB-4777-A92A-102DF7DD343E}" srcOrd="0" destOrd="0" presId="urn:microsoft.com/office/officeart/2011/layout/HexagonRadial"/>
    <dgm:cxn modelId="{9F86254A-28A2-47F3-9120-2EF9B4067564}" type="presOf" srcId="{16BC461A-5CA1-46B5-951D-D0BCAD259ACC}" destId="{C3199BCD-A719-4C5C-A6B3-8DB46811F7A9}" srcOrd="0" destOrd="0" presId="urn:microsoft.com/office/officeart/2011/layout/HexagonRadial"/>
    <dgm:cxn modelId="{46D73757-0660-4E13-8030-1AC7360AA968}" srcId="{97BF1EFF-3692-4236-B760-80244FB0CAAC}" destId="{39DE345D-F858-4881-80EA-252FCA53B233}" srcOrd="2" destOrd="0" parTransId="{292BCADC-0FA7-4B7C-BBF4-5542CF3FA5A4}" sibTransId="{760E237E-93D4-4BD7-8FC9-4C18E7222362}"/>
    <dgm:cxn modelId="{5E54A078-A9D8-4CFA-8CAF-2F429688F53A}" srcId="{97BF1EFF-3692-4236-B760-80244FB0CAAC}" destId="{B59FD2D5-4E34-4833-A688-33C8D356BFFC}" srcOrd="4" destOrd="0" parTransId="{DE91E64A-36D2-451A-91EE-73CAE3A8F106}" sibTransId="{E0EAB4AB-BB63-4608-99E0-89BE1D2FD427}"/>
    <dgm:cxn modelId="{92DAD95A-9987-468A-B5D7-56D06EDCD4B2}" srcId="{97BF1EFF-3692-4236-B760-80244FB0CAAC}" destId="{A07D11BD-1446-47C1-8439-75B880FD21FC}" srcOrd="3" destOrd="0" parTransId="{4F63DA9F-DCB8-4588-BB31-38478F0B21DF}" sibTransId="{0D353B80-16B9-4159-B5DC-2AAF1996FE78}"/>
    <dgm:cxn modelId="{C6B97287-23FE-44AC-B05A-DC42B29F5242}" type="presOf" srcId="{91D52035-CCD8-41F6-8D7B-0AD0C1AEE5D2}" destId="{E55EDFC6-8300-40D0-858D-CDB9EBBE98B3}" srcOrd="0" destOrd="0" presId="urn:microsoft.com/office/officeart/2011/layout/HexagonRadial"/>
    <dgm:cxn modelId="{4282BC8D-894F-4EB1-B15A-8C057CD8AC78}" type="presOf" srcId="{A07D11BD-1446-47C1-8439-75B880FD21FC}" destId="{17D6C482-5F45-42FB-8D7E-0979CD6EBAEB}" srcOrd="0" destOrd="0" presId="urn:microsoft.com/office/officeart/2011/layout/HexagonRadial"/>
    <dgm:cxn modelId="{5D05F594-5E98-4E29-9AC4-C9ABFC1CE359}" srcId="{B2EF03CE-E5E0-401A-8352-A838B675848E}" destId="{96D69789-2721-438F-A175-29A04921CE2B}" srcOrd="3" destOrd="0" parTransId="{91963034-8BC4-48E1-BF8F-FE0E227540EA}" sibTransId="{8FCA0DDB-5D78-408B-BD8B-4BF30CF206E1}"/>
    <dgm:cxn modelId="{32974EAE-5142-46FF-878A-B081AF8A252E}" srcId="{97BF1EFF-3692-4236-B760-80244FB0CAAC}" destId="{16BC461A-5CA1-46B5-951D-D0BCAD259ACC}" srcOrd="0" destOrd="0" parTransId="{F351A86C-B13F-4757-956C-0A0CACD24023}" sibTransId="{92890032-B847-4383-885D-CDE129C0E2C4}"/>
    <dgm:cxn modelId="{2F8A0DD5-4036-4CE3-A227-37F6EC9F117B}" type="presOf" srcId="{97BF1EFF-3692-4236-B760-80244FB0CAAC}" destId="{2A91AA87-0F4F-433E-A524-F32C9DF1D4A3}" srcOrd="0" destOrd="0" presId="urn:microsoft.com/office/officeart/2011/layout/HexagonRadial"/>
    <dgm:cxn modelId="{9F382CE0-0947-49D9-AF24-2E6390BDE8DE}" type="presOf" srcId="{ACD6DB78-671D-4A76-AD0E-60FB2CE89CB0}" destId="{FFAAC6F8-5E3D-4CE9-AC2B-0C5E890D3F04}" srcOrd="0" destOrd="0" presId="urn:microsoft.com/office/officeart/2011/layout/HexagonRadial"/>
    <dgm:cxn modelId="{E4DDD4C1-B94A-442C-B7D7-C2E2A8266BF7}" type="presParOf" srcId="{E55EDFC6-8300-40D0-858D-CDB9EBBE98B3}" destId="{2A91AA87-0F4F-433E-A524-F32C9DF1D4A3}" srcOrd="0" destOrd="0" presId="urn:microsoft.com/office/officeart/2011/layout/HexagonRadial"/>
    <dgm:cxn modelId="{559FAEBF-358F-4AF5-8892-A1FF894590AB}" type="presParOf" srcId="{E55EDFC6-8300-40D0-858D-CDB9EBBE98B3}" destId="{E9FC2E1D-6AF4-4366-B1A4-E23D30088D5D}" srcOrd="1" destOrd="0" presId="urn:microsoft.com/office/officeart/2011/layout/HexagonRadial"/>
    <dgm:cxn modelId="{13F839DF-7830-4289-94C5-9293DE91076E}" type="presParOf" srcId="{E9FC2E1D-6AF4-4366-B1A4-E23D30088D5D}" destId="{2B732740-8D74-4580-9222-B4ED9AE50210}" srcOrd="0" destOrd="0" presId="urn:microsoft.com/office/officeart/2011/layout/HexagonRadial"/>
    <dgm:cxn modelId="{B028B217-2061-43C5-8421-3BDAFF673829}" type="presParOf" srcId="{E55EDFC6-8300-40D0-858D-CDB9EBBE98B3}" destId="{C3199BCD-A719-4C5C-A6B3-8DB46811F7A9}" srcOrd="2" destOrd="0" presId="urn:microsoft.com/office/officeart/2011/layout/HexagonRadial"/>
    <dgm:cxn modelId="{CD2109F9-1C2C-486D-BC82-186F9452F0A3}" type="presParOf" srcId="{E55EDFC6-8300-40D0-858D-CDB9EBBE98B3}" destId="{F69BD1FC-EA17-4FF3-B776-25E5D7223286}" srcOrd="3" destOrd="0" presId="urn:microsoft.com/office/officeart/2011/layout/HexagonRadial"/>
    <dgm:cxn modelId="{A4A873D8-0226-4CCB-8A65-72772C44ED99}" type="presParOf" srcId="{F69BD1FC-EA17-4FF3-B776-25E5D7223286}" destId="{1CA66D0E-ACE0-4D86-8E8B-1652FE0EB589}" srcOrd="0" destOrd="0" presId="urn:microsoft.com/office/officeart/2011/layout/HexagonRadial"/>
    <dgm:cxn modelId="{261C992C-3A8C-4FFA-8B9B-8B6A268489ED}" type="presParOf" srcId="{E55EDFC6-8300-40D0-858D-CDB9EBBE98B3}" destId="{C6E88836-61F1-41BB-A4DE-0300146E1F26}" srcOrd="4" destOrd="0" presId="urn:microsoft.com/office/officeart/2011/layout/HexagonRadial"/>
    <dgm:cxn modelId="{510F95E8-9729-4E45-82E3-F8C8D87F1F1E}" type="presParOf" srcId="{E55EDFC6-8300-40D0-858D-CDB9EBBE98B3}" destId="{6EBB7BAF-CFDE-4618-8B2E-3406B4EE5B1E}" srcOrd="5" destOrd="0" presId="urn:microsoft.com/office/officeart/2011/layout/HexagonRadial"/>
    <dgm:cxn modelId="{AB00BF02-0B02-4CB4-9385-1FF7FA33A3AB}" type="presParOf" srcId="{6EBB7BAF-CFDE-4618-8B2E-3406B4EE5B1E}" destId="{ECC6B55C-9D7C-42DC-95EC-7E1077DC6524}" srcOrd="0" destOrd="0" presId="urn:microsoft.com/office/officeart/2011/layout/HexagonRadial"/>
    <dgm:cxn modelId="{2F1E2EFF-E996-42D5-954F-F3E0C13890ED}" type="presParOf" srcId="{E55EDFC6-8300-40D0-858D-CDB9EBBE98B3}" destId="{0E7158A0-CBEB-4777-A92A-102DF7DD343E}" srcOrd="6" destOrd="0" presId="urn:microsoft.com/office/officeart/2011/layout/HexagonRadial"/>
    <dgm:cxn modelId="{AAC2D7CD-7957-41D4-87EC-AC6960B0C40B}" type="presParOf" srcId="{E55EDFC6-8300-40D0-858D-CDB9EBBE98B3}" destId="{2098F4AD-7D8B-4E64-B37F-852DD39DEAE4}" srcOrd="7" destOrd="0" presId="urn:microsoft.com/office/officeart/2011/layout/HexagonRadial"/>
    <dgm:cxn modelId="{6B086C0B-2865-45AD-8237-3E74E030E670}" type="presParOf" srcId="{2098F4AD-7D8B-4E64-B37F-852DD39DEAE4}" destId="{25415ADA-6822-482A-A3B4-6EA0BE106810}" srcOrd="0" destOrd="0" presId="urn:microsoft.com/office/officeart/2011/layout/HexagonRadial"/>
    <dgm:cxn modelId="{F6B7FB21-177D-4B74-80E3-69A4C2A8FC23}" type="presParOf" srcId="{E55EDFC6-8300-40D0-858D-CDB9EBBE98B3}" destId="{17D6C482-5F45-42FB-8D7E-0979CD6EBAEB}" srcOrd="8" destOrd="0" presId="urn:microsoft.com/office/officeart/2011/layout/HexagonRadial"/>
    <dgm:cxn modelId="{739CD7BD-41BD-4FBB-9A61-97F9CE2DFB47}" type="presParOf" srcId="{E55EDFC6-8300-40D0-858D-CDB9EBBE98B3}" destId="{F074689F-BA32-4A72-A49B-0E9FD4BCFA0C}" srcOrd="9" destOrd="0" presId="urn:microsoft.com/office/officeart/2011/layout/HexagonRadial"/>
    <dgm:cxn modelId="{09B95C62-9166-4419-BA31-CDA357529921}" type="presParOf" srcId="{F074689F-BA32-4A72-A49B-0E9FD4BCFA0C}" destId="{0F478692-CC02-4DB8-8157-64E827203A48}" srcOrd="0" destOrd="0" presId="urn:microsoft.com/office/officeart/2011/layout/HexagonRadial"/>
    <dgm:cxn modelId="{2879B1C5-C391-4A3B-BB9F-F15B32E2D517}" type="presParOf" srcId="{E55EDFC6-8300-40D0-858D-CDB9EBBE98B3}" destId="{5FD85BEB-D066-4F80-ABBD-C4F6986E4F95}" srcOrd="10" destOrd="0" presId="urn:microsoft.com/office/officeart/2011/layout/HexagonRadial"/>
    <dgm:cxn modelId="{27B5418B-AC1F-4191-9003-5671C513AEAE}" type="presParOf" srcId="{E55EDFC6-8300-40D0-858D-CDB9EBBE98B3}" destId="{15FA5CCD-2FDC-4799-A508-12287870492C}" srcOrd="11" destOrd="0" presId="urn:microsoft.com/office/officeart/2011/layout/HexagonRadial"/>
    <dgm:cxn modelId="{5FA87106-FA4F-485A-81A8-CEEC445E5EA2}" type="presParOf" srcId="{15FA5CCD-2FDC-4799-A508-12287870492C}" destId="{F89884C1-66EF-427B-AE43-9E1DDBB8DDA2}" srcOrd="0" destOrd="0" presId="urn:microsoft.com/office/officeart/2011/layout/HexagonRadial"/>
    <dgm:cxn modelId="{BC79EA52-1606-4203-B870-A476332DD92B}" type="presParOf" srcId="{E55EDFC6-8300-40D0-858D-CDB9EBBE98B3}" destId="{FFAAC6F8-5E3D-4CE9-AC2B-0C5E890D3F04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91AA87-0F4F-433E-A524-F32C9DF1D4A3}">
      <dsp:nvSpPr>
        <dsp:cNvPr id="0" name=""/>
        <dsp:cNvSpPr/>
      </dsp:nvSpPr>
      <dsp:spPr>
        <a:xfrm>
          <a:off x="1329127" y="1197819"/>
          <a:ext cx="1522480" cy="1317007"/>
        </a:xfrm>
        <a:prstGeom prst="hexagon">
          <a:avLst>
            <a:gd name="adj" fmla="val 28570"/>
            <a:gd name="vf" fmla="val 115470"/>
          </a:avLst>
        </a:prstGeom>
        <a:solidFill>
          <a:srgbClr val="083C54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Squada One" panose="020B0604020202020204" charset="0"/>
            </a:rPr>
            <a:t>Housing Price Predictor</a:t>
          </a:r>
        </a:p>
      </dsp:txBody>
      <dsp:txXfrm>
        <a:off x="1581423" y="1416066"/>
        <a:ext cx="1017888" cy="880513"/>
      </dsp:txXfrm>
    </dsp:sp>
    <dsp:sp modelId="{1CA66D0E-ACE0-4D86-8E8B-1652FE0EB589}">
      <dsp:nvSpPr>
        <dsp:cNvPr id="0" name=""/>
        <dsp:cNvSpPr/>
      </dsp:nvSpPr>
      <dsp:spPr>
        <a:xfrm>
          <a:off x="2297002" y="567720"/>
          <a:ext cx="574427" cy="494945"/>
        </a:xfrm>
        <a:prstGeom prst="hexagon">
          <a:avLst>
            <a:gd name="adj" fmla="val 28900"/>
            <a:gd name="vf" fmla="val 115470"/>
          </a:avLst>
        </a:prstGeom>
        <a:solidFill>
          <a:srgbClr val="083C54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199BCD-A719-4C5C-A6B3-8DB46811F7A9}">
      <dsp:nvSpPr>
        <dsp:cNvPr id="0" name=""/>
        <dsp:cNvSpPr/>
      </dsp:nvSpPr>
      <dsp:spPr>
        <a:xfrm>
          <a:off x="272698" y="626360"/>
          <a:ext cx="1247662" cy="1079374"/>
        </a:xfrm>
        <a:prstGeom prst="hexagon">
          <a:avLst>
            <a:gd name="adj" fmla="val 28570"/>
            <a:gd name="vf" fmla="val 115470"/>
          </a:avLst>
        </a:prstGeom>
        <a:solidFill>
          <a:srgbClr val="083C5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Squada One" panose="020B0604020202020204" charset="0"/>
            </a:rPr>
            <a:t>6)Evaluating and presenting the results</a:t>
          </a:r>
        </a:p>
      </dsp:txBody>
      <dsp:txXfrm>
        <a:off x="479462" y="805235"/>
        <a:ext cx="834134" cy="721624"/>
      </dsp:txXfrm>
    </dsp:sp>
    <dsp:sp modelId="{ECC6B55C-9D7C-42DC-95EC-7E1077DC6524}">
      <dsp:nvSpPr>
        <dsp:cNvPr id="0" name=""/>
        <dsp:cNvSpPr/>
      </dsp:nvSpPr>
      <dsp:spPr>
        <a:xfrm>
          <a:off x="2967404" y="1493004"/>
          <a:ext cx="574427" cy="494945"/>
        </a:xfrm>
        <a:prstGeom prst="hexagon">
          <a:avLst>
            <a:gd name="adj" fmla="val 28900"/>
            <a:gd name="vf" fmla="val 115470"/>
          </a:avLst>
        </a:prstGeom>
        <a:solidFill>
          <a:srgbClr val="083C54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E88836-61F1-41BB-A4DE-0300146E1F26}">
      <dsp:nvSpPr>
        <dsp:cNvPr id="0" name=""/>
        <dsp:cNvSpPr/>
      </dsp:nvSpPr>
      <dsp:spPr>
        <a:xfrm>
          <a:off x="1526694" y="5652"/>
          <a:ext cx="1247662" cy="1079374"/>
        </a:xfrm>
        <a:prstGeom prst="hexagon">
          <a:avLst>
            <a:gd name="adj" fmla="val 28570"/>
            <a:gd name="vf" fmla="val 115470"/>
          </a:avLst>
        </a:prstGeom>
        <a:solidFill>
          <a:srgbClr val="083C5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Berlin Sans FB Demi" panose="020E0802020502020306" pitchFamily="34" charset="0"/>
            </a:rPr>
            <a:t>1)Selecting the model</a:t>
          </a:r>
        </a:p>
      </dsp:txBody>
      <dsp:txXfrm>
        <a:off x="1733458" y="184527"/>
        <a:ext cx="834134" cy="721624"/>
      </dsp:txXfrm>
    </dsp:sp>
    <dsp:sp modelId="{25415ADA-6822-482A-A3B4-6EA0BE106810}">
      <dsp:nvSpPr>
        <dsp:cNvPr id="0" name=""/>
        <dsp:cNvSpPr/>
      </dsp:nvSpPr>
      <dsp:spPr>
        <a:xfrm>
          <a:off x="2501699" y="2537476"/>
          <a:ext cx="574427" cy="494945"/>
        </a:xfrm>
        <a:prstGeom prst="hexagon">
          <a:avLst>
            <a:gd name="adj" fmla="val 28900"/>
            <a:gd name="vf" fmla="val 115470"/>
          </a:avLst>
        </a:prstGeom>
        <a:solidFill>
          <a:srgbClr val="083C54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7158A0-CBEB-4777-A92A-102DF7DD343E}">
      <dsp:nvSpPr>
        <dsp:cNvPr id="0" name=""/>
        <dsp:cNvSpPr/>
      </dsp:nvSpPr>
      <dsp:spPr>
        <a:xfrm>
          <a:off x="2648916" y="652932"/>
          <a:ext cx="1247662" cy="1079374"/>
        </a:xfrm>
        <a:prstGeom prst="hexagon">
          <a:avLst>
            <a:gd name="adj" fmla="val 28570"/>
            <a:gd name="vf" fmla="val 115470"/>
          </a:avLst>
        </a:prstGeom>
        <a:solidFill>
          <a:srgbClr val="083C5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>
              <a:latin typeface="Berlin Sans FB Demi" panose="020E0802020502020306" pitchFamily="34" charset="0"/>
            </a:rPr>
            <a:t>2)Gathering the Data</a:t>
          </a:r>
          <a:endParaRPr lang="en-US" sz="1100" kern="1200">
            <a:latin typeface="Berlin Sans FB Demi" panose="020E0802020502020306" pitchFamily="34" charset="0"/>
          </a:endParaRPr>
        </a:p>
      </dsp:txBody>
      <dsp:txXfrm>
        <a:off x="2855680" y="831807"/>
        <a:ext cx="834134" cy="721624"/>
      </dsp:txXfrm>
    </dsp:sp>
    <dsp:sp modelId="{0F478692-CC02-4DB8-8157-64E827203A48}">
      <dsp:nvSpPr>
        <dsp:cNvPr id="0" name=""/>
        <dsp:cNvSpPr/>
      </dsp:nvSpPr>
      <dsp:spPr>
        <a:xfrm>
          <a:off x="1346470" y="2645896"/>
          <a:ext cx="574427" cy="494945"/>
        </a:xfrm>
        <a:prstGeom prst="hexagon">
          <a:avLst>
            <a:gd name="adj" fmla="val 28900"/>
            <a:gd name="vf" fmla="val 115470"/>
          </a:avLst>
        </a:prstGeom>
        <a:solidFill>
          <a:srgbClr val="083C54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D6C482-5F45-42FB-8D7E-0979CD6EBAEB}">
      <dsp:nvSpPr>
        <dsp:cNvPr id="0" name=""/>
        <dsp:cNvSpPr/>
      </dsp:nvSpPr>
      <dsp:spPr>
        <a:xfrm>
          <a:off x="2696158" y="1947841"/>
          <a:ext cx="1247662" cy="1079374"/>
        </a:xfrm>
        <a:prstGeom prst="hexagon">
          <a:avLst>
            <a:gd name="adj" fmla="val 28570"/>
            <a:gd name="vf" fmla="val 115470"/>
          </a:avLst>
        </a:prstGeom>
        <a:solidFill>
          <a:srgbClr val="083C5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>
              <a:latin typeface="Berlin Sans FB Demi" panose="020E0802020502020306" pitchFamily="34" charset="0"/>
            </a:rPr>
            <a:t>3)Building the model</a:t>
          </a:r>
          <a:endParaRPr lang="en-US" sz="1100" kern="1200">
            <a:latin typeface="Berlin Sans FB Demi" panose="020E0802020502020306" pitchFamily="34" charset="0"/>
          </a:endParaRPr>
        </a:p>
      </dsp:txBody>
      <dsp:txXfrm>
        <a:off x="2902922" y="2126716"/>
        <a:ext cx="834134" cy="721624"/>
      </dsp:txXfrm>
    </dsp:sp>
    <dsp:sp modelId="{F89884C1-66EF-427B-AE43-9E1DDBB8DDA2}">
      <dsp:nvSpPr>
        <dsp:cNvPr id="0" name=""/>
        <dsp:cNvSpPr/>
      </dsp:nvSpPr>
      <dsp:spPr>
        <a:xfrm>
          <a:off x="665090" y="1720983"/>
          <a:ext cx="574427" cy="494945"/>
        </a:xfrm>
        <a:prstGeom prst="hexagon">
          <a:avLst>
            <a:gd name="adj" fmla="val 28900"/>
            <a:gd name="vf" fmla="val 115470"/>
          </a:avLst>
        </a:prstGeom>
        <a:solidFill>
          <a:srgbClr val="083C54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D85BEB-D066-4F80-ABBD-C4F6986E4F95}">
      <dsp:nvSpPr>
        <dsp:cNvPr id="0" name=""/>
        <dsp:cNvSpPr/>
      </dsp:nvSpPr>
      <dsp:spPr>
        <a:xfrm>
          <a:off x="1477312" y="2600132"/>
          <a:ext cx="1247662" cy="1079374"/>
        </a:xfrm>
        <a:prstGeom prst="hexagon">
          <a:avLst>
            <a:gd name="adj" fmla="val 28570"/>
            <a:gd name="vf" fmla="val 115470"/>
          </a:avLst>
        </a:prstGeom>
        <a:solidFill>
          <a:srgbClr val="083C5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>
              <a:latin typeface="Berlin Sans FB Demi" panose="020E0802020502020306" pitchFamily="34" charset="0"/>
            </a:rPr>
            <a:t>4)Predicting the price</a:t>
          </a:r>
          <a:endParaRPr lang="en-US" sz="1100" kern="1200">
            <a:latin typeface="Berlin Sans FB Demi" panose="020E0802020502020306" pitchFamily="34" charset="0"/>
          </a:endParaRPr>
        </a:p>
      </dsp:txBody>
      <dsp:txXfrm>
        <a:off x="1684076" y="2779007"/>
        <a:ext cx="834134" cy="721624"/>
      </dsp:txXfrm>
    </dsp:sp>
    <dsp:sp modelId="{FFAAC6F8-5E3D-4CE9-AC2B-0C5E890D3F04}">
      <dsp:nvSpPr>
        <dsp:cNvPr id="0" name=""/>
        <dsp:cNvSpPr/>
      </dsp:nvSpPr>
      <dsp:spPr>
        <a:xfrm>
          <a:off x="281365" y="1995990"/>
          <a:ext cx="1247662" cy="1079374"/>
        </a:xfrm>
        <a:prstGeom prst="hexagon">
          <a:avLst>
            <a:gd name="adj" fmla="val 28570"/>
            <a:gd name="vf" fmla="val 115470"/>
          </a:avLst>
        </a:prstGeom>
        <a:solidFill>
          <a:srgbClr val="083C5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>
              <a:latin typeface="Berlin Sans FB Demi" panose="020E0802020502020306" pitchFamily="34" charset="0"/>
            </a:rPr>
            <a:t>5)Producing the graphs</a:t>
          </a:r>
          <a:endParaRPr lang="en-US" sz="1100" kern="1200">
            <a:latin typeface="Berlin Sans FB Demi" panose="020E0802020502020306" pitchFamily="34" charset="0"/>
          </a:endParaRPr>
        </a:p>
      </dsp:txBody>
      <dsp:txXfrm>
        <a:off x="488129" y="2174865"/>
        <a:ext cx="834134" cy="7216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BB416-8721-4503-9131-491B43A9464A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294FB3-78D6-43FD-A91A-6BF4A3734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543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0" y="0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7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9"/>
          <p:cNvSpPr/>
          <p:nvPr/>
        </p:nvSpPr>
        <p:spPr>
          <a:xfrm flipH="1">
            <a:off x="41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41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32495" y="4546187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41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hasCustomPrompt="1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sz="45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 1">
  <p:cSld name="7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32495" y="4546187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5294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 + TEXT">
  <p:cSld name="1_Título y objetos_3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 flipH="1">
            <a:off x="12225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 flipH="1">
            <a:off x="12227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 flipH="1">
            <a:off x="518344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 flipH="1">
            <a:off x="5191300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 flipH="1">
            <a:off x="5811811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subTitle" idx="1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+ SUBTITLE">
  <p:cSld name="1_Título y objetos_2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84" name="Google Shape;84;p8"/>
          <p:cNvSpPr txBox="1">
            <a:spLocks noGrp="1"/>
          </p:cNvSpPr>
          <p:nvPr>
            <p:ph type="title" hasCustomPrompt="1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sz="54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8"/>
          <p:cNvSpPr txBox="1">
            <a:spLocks noGrp="1"/>
          </p:cNvSpPr>
          <p:nvPr>
            <p:ph type="subTitle" idx="1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6" name="Google Shape;86;p8"/>
          <p:cNvSpPr/>
          <p:nvPr/>
        </p:nvSpPr>
        <p:spPr>
          <a:xfrm rot="10800000" flipH="1">
            <a:off x="5059867" y="0"/>
            <a:ext cx="4037101" cy="1751811"/>
          </a:xfrm>
          <a:custGeom>
            <a:avLst/>
            <a:gdLst/>
            <a:ahLst/>
            <a:cxnLst/>
            <a:rect l="l" t="t" r="r" b="b"/>
            <a:pathLst>
              <a:path w="16482" h="7152" extrusionOk="0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/>
          <p:nvPr/>
        </p:nvSpPr>
        <p:spPr>
          <a:xfrm rot="10800000" flipH="1">
            <a:off x="6" y="3324574"/>
            <a:ext cx="4319762" cy="1818924"/>
          </a:xfrm>
          <a:custGeom>
            <a:avLst/>
            <a:gdLst/>
            <a:ahLst/>
            <a:cxnLst/>
            <a:rect l="l" t="t" r="r" b="b"/>
            <a:pathLst>
              <a:path w="17636" h="7426" extrusionOk="0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 rot="10800000" flipH="1">
            <a:off x="7359611" y="0"/>
            <a:ext cx="1784388" cy="1829457"/>
          </a:xfrm>
          <a:custGeom>
            <a:avLst/>
            <a:gdLst/>
            <a:ahLst/>
            <a:cxnLst/>
            <a:rect l="l" t="t" r="r" b="b"/>
            <a:pathLst>
              <a:path w="7285" h="7469" extrusionOk="0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/>
          <p:nvPr/>
        </p:nvSpPr>
        <p:spPr>
          <a:xfrm rot="10800000" flipH="1">
            <a:off x="-132275" y="1"/>
            <a:ext cx="2896416" cy="2836160"/>
          </a:xfrm>
          <a:custGeom>
            <a:avLst/>
            <a:gdLst/>
            <a:ahLst/>
            <a:cxnLst/>
            <a:rect l="l" t="t" r="r" b="b"/>
            <a:pathLst>
              <a:path w="11825" h="11579" extrusionOk="0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"/>
          <p:cNvSpPr/>
          <p:nvPr/>
        </p:nvSpPr>
        <p:spPr>
          <a:xfrm rot="10800000" flipH="1">
            <a:off x="-3926" y="3937414"/>
            <a:ext cx="6252828" cy="1206085"/>
          </a:xfrm>
          <a:custGeom>
            <a:avLst/>
            <a:gdLst/>
            <a:ahLst/>
            <a:cxnLst/>
            <a:rect l="l" t="t" r="r" b="b"/>
            <a:pathLst>
              <a:path w="25528" h="4924" extrusionOk="0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2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ctrTitle" idx="2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 1">
  <p:cSld name="2_Título y objetos_1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1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ctrTitle" idx="2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1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3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>
            <a:spLocks noGrp="1"/>
          </p:cNvSpPr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7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Título y objetos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6500"/>
            <a:ext cx="8213700" cy="21924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/>
          </p:nvPr>
        </p:nvSpPr>
        <p:spPr>
          <a:xfrm flipH="1">
            <a:off x="2267119" y="1950928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 flipH="1">
            <a:off x="4493231" y="2381677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3" name="Google Shape;143;p13"/>
          <p:cNvCxnSpPr/>
          <p:nvPr/>
        </p:nvCxnSpPr>
        <p:spPr>
          <a:xfrm>
            <a:off x="4370063" y="2148847"/>
            <a:ext cx="0" cy="887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9"/>
            <a:ext cx="6733599" cy="2148840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0804"/>
            <a:ext cx="3851542" cy="1507921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0194"/>
            <a:ext cx="5154801" cy="2838530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7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0"/>
            <a:ext cx="3784119" cy="1006803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4"/>
            <a:ext cx="3918328" cy="1567321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6329"/>
            <a:ext cx="2525941" cy="2192396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INE + TITLE + SUBTITLE">
  <p:cSld name="2_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71450" dir="6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Diapositiva de título"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 b="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avLst/>
            <a:gdLst/>
            <a:ahLst/>
            <a:cxnLst/>
            <a:rect l="l" t="t" r="r" b="b"/>
            <a:pathLst>
              <a:path w="17464" h="8582" extrusionOk="0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19050" dir="83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avLst/>
            <a:gdLst/>
            <a:ahLst/>
            <a:cxnLst/>
            <a:rect l="l" t="t" r="r" b="b"/>
            <a:pathLst>
              <a:path w="3451" h="1072" extrusionOk="0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avLst/>
            <a:gdLst/>
            <a:ahLst/>
            <a:cxnLst/>
            <a:rect l="l" t="t" r="r" b="b"/>
            <a:pathLst>
              <a:path w="4615" h="9272" extrusionOk="0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avLst/>
            <a:gdLst/>
            <a:ahLst/>
            <a:cxnLst/>
            <a:rect l="l" t="t" r="r" b="b"/>
            <a:pathLst>
              <a:path w="5576" h="2562" extrusionOk="0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17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avLst/>
            <a:gdLst/>
            <a:ahLst/>
            <a:cxnLst/>
            <a:rect l="l" t="t" r="r" b="b"/>
            <a:pathLst>
              <a:path w="2874" h="4466" extrusionOk="0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avLst/>
            <a:gdLst/>
            <a:ahLst/>
            <a:cxnLst/>
            <a:rect l="l" t="t" r="r" b="b"/>
            <a:pathLst>
              <a:path w="16888" h="3756" extrusionOk="0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9525" dir="17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avLst/>
            <a:gdLst/>
            <a:ahLst/>
            <a:cxnLst/>
            <a:rect l="l" t="t" r="r" b="b"/>
            <a:pathLst>
              <a:path w="3686" h="10222" extrusionOk="0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avLst/>
            <a:gdLst/>
            <a:ahLst/>
            <a:cxnLst/>
            <a:rect l="l" t="t" r="r" b="b"/>
            <a:pathLst>
              <a:path w="11782" h="9742" extrusionOk="0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sz="3300" b="1" i="0" u="none" strike="noStrike" cap="non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6" r:id="rId4"/>
    <p:sldLayoutId id="2147483657" r:id="rId5"/>
    <p:sldLayoutId id="2147483658" r:id="rId6"/>
    <p:sldLayoutId id="2147483659" r:id="rId7"/>
    <p:sldLayoutId id="2147483662" r:id="rId8"/>
    <p:sldLayoutId id="2147483664" r:id="rId9"/>
    <p:sldLayoutId id="2147483665" r:id="rId10"/>
    <p:sldLayoutId id="2147483666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tags" Target="../tags/tag26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63" Type="http://schemas.openxmlformats.org/officeDocument/2006/relationships/tags" Target="../tags/tag63.xml"/><Relationship Id="rId68" Type="http://schemas.openxmlformats.org/officeDocument/2006/relationships/tags" Target="../tags/tag68.xml"/><Relationship Id="rId16" Type="http://schemas.openxmlformats.org/officeDocument/2006/relationships/tags" Target="../tags/tag1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66" Type="http://schemas.openxmlformats.org/officeDocument/2006/relationships/tags" Target="../tags/tag66.xml"/><Relationship Id="rId74" Type="http://schemas.openxmlformats.org/officeDocument/2006/relationships/tags" Target="../tags/tag74.xml"/><Relationship Id="rId5" Type="http://schemas.openxmlformats.org/officeDocument/2006/relationships/tags" Target="../tags/tag5.xml"/><Relationship Id="rId61" Type="http://schemas.openxmlformats.org/officeDocument/2006/relationships/tags" Target="../tags/tag61.xml"/><Relationship Id="rId19" Type="http://schemas.openxmlformats.org/officeDocument/2006/relationships/tags" Target="../tags/tag1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64" Type="http://schemas.openxmlformats.org/officeDocument/2006/relationships/tags" Target="../tags/tag64.xml"/><Relationship Id="rId69" Type="http://schemas.openxmlformats.org/officeDocument/2006/relationships/tags" Target="../tags/tag69.xml"/><Relationship Id="rId77" Type="http://schemas.openxmlformats.org/officeDocument/2006/relationships/tags" Target="../tags/tag77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tags" Target="../tags/tag59.xml"/><Relationship Id="rId67" Type="http://schemas.openxmlformats.org/officeDocument/2006/relationships/tags" Target="../tags/tag67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tags" Target="../tags/tag62.xml"/><Relationship Id="rId70" Type="http://schemas.openxmlformats.org/officeDocument/2006/relationships/tags" Target="../tags/tag70.xml"/><Relationship Id="rId75" Type="http://schemas.openxmlformats.org/officeDocument/2006/relationships/tags" Target="../tags/tag75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65" Type="http://schemas.openxmlformats.org/officeDocument/2006/relationships/tags" Target="../tags/tag65.xml"/><Relationship Id="rId73" Type="http://schemas.openxmlformats.org/officeDocument/2006/relationships/tags" Target="../tags/tag73.xml"/><Relationship Id="rId78" Type="http://schemas.openxmlformats.org/officeDocument/2006/relationships/slideLayout" Target="../slideLayouts/slideLayout12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6" Type="http://schemas.openxmlformats.org/officeDocument/2006/relationships/tags" Target="../tags/tag76.xml"/><Relationship Id="rId7" Type="http://schemas.openxmlformats.org/officeDocument/2006/relationships/tags" Target="../tags/tag7.xml"/><Relationship Id="rId71" Type="http://schemas.openxmlformats.org/officeDocument/2006/relationships/tags" Target="../tags/tag71.xml"/><Relationship Id="rId2" Type="http://schemas.openxmlformats.org/officeDocument/2006/relationships/tags" Target="../tags/tag2.xml"/><Relationship Id="rId29" Type="http://schemas.openxmlformats.org/officeDocument/2006/relationships/tags" Target="../tags/tag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6" Type="http://schemas.openxmlformats.org/officeDocument/2006/relationships/tags" Target="../tags/tag103.xml"/><Relationship Id="rId21" Type="http://schemas.openxmlformats.org/officeDocument/2006/relationships/tags" Target="../tags/tag98.xml"/><Relationship Id="rId42" Type="http://schemas.openxmlformats.org/officeDocument/2006/relationships/tags" Target="../tags/tag119.xml"/><Relationship Id="rId47" Type="http://schemas.openxmlformats.org/officeDocument/2006/relationships/tags" Target="../tags/tag124.xml"/><Relationship Id="rId63" Type="http://schemas.openxmlformats.org/officeDocument/2006/relationships/tags" Target="../tags/tag140.xml"/><Relationship Id="rId68" Type="http://schemas.openxmlformats.org/officeDocument/2006/relationships/tags" Target="../tags/tag145.xml"/><Relationship Id="rId7" Type="http://schemas.openxmlformats.org/officeDocument/2006/relationships/tags" Target="../tags/tag84.xml"/><Relationship Id="rId2" Type="http://schemas.openxmlformats.org/officeDocument/2006/relationships/tags" Target="../tags/tag79.xml"/><Relationship Id="rId16" Type="http://schemas.openxmlformats.org/officeDocument/2006/relationships/tags" Target="../tags/tag93.xml"/><Relationship Id="rId29" Type="http://schemas.openxmlformats.org/officeDocument/2006/relationships/tags" Target="../tags/tag106.xml"/><Relationship Id="rId11" Type="http://schemas.openxmlformats.org/officeDocument/2006/relationships/tags" Target="../tags/tag88.xml"/><Relationship Id="rId24" Type="http://schemas.openxmlformats.org/officeDocument/2006/relationships/tags" Target="../tags/tag101.xml"/><Relationship Id="rId32" Type="http://schemas.openxmlformats.org/officeDocument/2006/relationships/tags" Target="../tags/tag109.xml"/><Relationship Id="rId37" Type="http://schemas.openxmlformats.org/officeDocument/2006/relationships/tags" Target="../tags/tag114.xml"/><Relationship Id="rId40" Type="http://schemas.openxmlformats.org/officeDocument/2006/relationships/tags" Target="../tags/tag117.xml"/><Relationship Id="rId45" Type="http://schemas.openxmlformats.org/officeDocument/2006/relationships/tags" Target="../tags/tag122.xml"/><Relationship Id="rId53" Type="http://schemas.openxmlformats.org/officeDocument/2006/relationships/tags" Target="../tags/tag130.xml"/><Relationship Id="rId58" Type="http://schemas.openxmlformats.org/officeDocument/2006/relationships/tags" Target="../tags/tag135.xml"/><Relationship Id="rId66" Type="http://schemas.openxmlformats.org/officeDocument/2006/relationships/tags" Target="../tags/tag143.xml"/><Relationship Id="rId5" Type="http://schemas.openxmlformats.org/officeDocument/2006/relationships/tags" Target="../tags/tag82.xml"/><Relationship Id="rId61" Type="http://schemas.openxmlformats.org/officeDocument/2006/relationships/tags" Target="../tags/tag138.xml"/><Relationship Id="rId19" Type="http://schemas.openxmlformats.org/officeDocument/2006/relationships/tags" Target="../tags/tag96.xml"/><Relationship Id="rId14" Type="http://schemas.openxmlformats.org/officeDocument/2006/relationships/tags" Target="../tags/tag91.xml"/><Relationship Id="rId22" Type="http://schemas.openxmlformats.org/officeDocument/2006/relationships/tags" Target="../tags/tag99.xml"/><Relationship Id="rId27" Type="http://schemas.openxmlformats.org/officeDocument/2006/relationships/tags" Target="../tags/tag104.xml"/><Relationship Id="rId30" Type="http://schemas.openxmlformats.org/officeDocument/2006/relationships/tags" Target="../tags/tag107.xml"/><Relationship Id="rId35" Type="http://schemas.openxmlformats.org/officeDocument/2006/relationships/tags" Target="../tags/tag112.xml"/><Relationship Id="rId43" Type="http://schemas.openxmlformats.org/officeDocument/2006/relationships/tags" Target="../tags/tag120.xml"/><Relationship Id="rId48" Type="http://schemas.openxmlformats.org/officeDocument/2006/relationships/tags" Target="../tags/tag125.xml"/><Relationship Id="rId56" Type="http://schemas.openxmlformats.org/officeDocument/2006/relationships/tags" Target="../tags/tag133.xml"/><Relationship Id="rId64" Type="http://schemas.openxmlformats.org/officeDocument/2006/relationships/tags" Target="../tags/tag141.xml"/><Relationship Id="rId69" Type="http://schemas.openxmlformats.org/officeDocument/2006/relationships/slideLayout" Target="../slideLayouts/slideLayout12.xml"/><Relationship Id="rId8" Type="http://schemas.openxmlformats.org/officeDocument/2006/relationships/tags" Target="../tags/tag85.xml"/><Relationship Id="rId51" Type="http://schemas.openxmlformats.org/officeDocument/2006/relationships/tags" Target="../tags/tag128.xml"/><Relationship Id="rId3" Type="http://schemas.openxmlformats.org/officeDocument/2006/relationships/tags" Target="../tags/tag80.xml"/><Relationship Id="rId12" Type="http://schemas.openxmlformats.org/officeDocument/2006/relationships/tags" Target="../tags/tag89.xml"/><Relationship Id="rId17" Type="http://schemas.openxmlformats.org/officeDocument/2006/relationships/tags" Target="../tags/tag94.xml"/><Relationship Id="rId25" Type="http://schemas.openxmlformats.org/officeDocument/2006/relationships/tags" Target="../tags/tag102.xml"/><Relationship Id="rId33" Type="http://schemas.openxmlformats.org/officeDocument/2006/relationships/tags" Target="../tags/tag110.xml"/><Relationship Id="rId38" Type="http://schemas.openxmlformats.org/officeDocument/2006/relationships/tags" Target="../tags/tag115.xml"/><Relationship Id="rId46" Type="http://schemas.openxmlformats.org/officeDocument/2006/relationships/tags" Target="../tags/tag123.xml"/><Relationship Id="rId59" Type="http://schemas.openxmlformats.org/officeDocument/2006/relationships/tags" Target="../tags/tag136.xml"/><Relationship Id="rId67" Type="http://schemas.openxmlformats.org/officeDocument/2006/relationships/tags" Target="../tags/tag144.xml"/><Relationship Id="rId20" Type="http://schemas.openxmlformats.org/officeDocument/2006/relationships/tags" Target="../tags/tag97.xml"/><Relationship Id="rId41" Type="http://schemas.openxmlformats.org/officeDocument/2006/relationships/tags" Target="../tags/tag118.xml"/><Relationship Id="rId54" Type="http://schemas.openxmlformats.org/officeDocument/2006/relationships/tags" Target="../tags/tag131.xml"/><Relationship Id="rId62" Type="http://schemas.openxmlformats.org/officeDocument/2006/relationships/tags" Target="../tags/tag139.xml"/><Relationship Id="rId1" Type="http://schemas.openxmlformats.org/officeDocument/2006/relationships/tags" Target="../tags/tag78.xml"/><Relationship Id="rId6" Type="http://schemas.openxmlformats.org/officeDocument/2006/relationships/tags" Target="../tags/tag83.xml"/><Relationship Id="rId15" Type="http://schemas.openxmlformats.org/officeDocument/2006/relationships/tags" Target="../tags/tag92.xml"/><Relationship Id="rId23" Type="http://schemas.openxmlformats.org/officeDocument/2006/relationships/tags" Target="../tags/tag100.xml"/><Relationship Id="rId28" Type="http://schemas.openxmlformats.org/officeDocument/2006/relationships/tags" Target="../tags/tag105.xml"/><Relationship Id="rId36" Type="http://schemas.openxmlformats.org/officeDocument/2006/relationships/tags" Target="../tags/tag113.xml"/><Relationship Id="rId49" Type="http://schemas.openxmlformats.org/officeDocument/2006/relationships/tags" Target="../tags/tag126.xml"/><Relationship Id="rId57" Type="http://schemas.openxmlformats.org/officeDocument/2006/relationships/tags" Target="../tags/tag134.xml"/><Relationship Id="rId10" Type="http://schemas.openxmlformats.org/officeDocument/2006/relationships/tags" Target="../tags/tag87.xml"/><Relationship Id="rId31" Type="http://schemas.openxmlformats.org/officeDocument/2006/relationships/tags" Target="../tags/tag108.xml"/><Relationship Id="rId44" Type="http://schemas.openxmlformats.org/officeDocument/2006/relationships/tags" Target="../tags/tag121.xml"/><Relationship Id="rId52" Type="http://schemas.openxmlformats.org/officeDocument/2006/relationships/tags" Target="../tags/tag129.xml"/><Relationship Id="rId60" Type="http://schemas.openxmlformats.org/officeDocument/2006/relationships/tags" Target="../tags/tag137.xml"/><Relationship Id="rId65" Type="http://schemas.openxmlformats.org/officeDocument/2006/relationships/tags" Target="../tags/tag142.xml"/><Relationship Id="rId4" Type="http://schemas.openxmlformats.org/officeDocument/2006/relationships/tags" Target="../tags/tag81.xml"/><Relationship Id="rId9" Type="http://schemas.openxmlformats.org/officeDocument/2006/relationships/tags" Target="../tags/tag86.xml"/><Relationship Id="rId13" Type="http://schemas.openxmlformats.org/officeDocument/2006/relationships/tags" Target="../tags/tag90.xml"/><Relationship Id="rId18" Type="http://schemas.openxmlformats.org/officeDocument/2006/relationships/tags" Target="../tags/tag95.xml"/><Relationship Id="rId39" Type="http://schemas.openxmlformats.org/officeDocument/2006/relationships/tags" Target="../tags/tag116.xml"/><Relationship Id="rId34" Type="http://schemas.openxmlformats.org/officeDocument/2006/relationships/tags" Target="../tags/tag111.xml"/><Relationship Id="rId50" Type="http://schemas.openxmlformats.org/officeDocument/2006/relationships/tags" Target="../tags/tag127.xml"/><Relationship Id="rId55" Type="http://schemas.openxmlformats.org/officeDocument/2006/relationships/tags" Target="../tags/tag13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/>
              <a:t>Team members:</a:t>
            </a:r>
          </a:p>
        </p:txBody>
      </p:sp>
      <p:sp>
        <p:nvSpPr>
          <p:cNvPr id="344" name="Google Shape;344;p33"/>
          <p:cNvSpPr txBox="1">
            <a:spLocks noGrp="1"/>
          </p:cNvSpPr>
          <p:nvPr>
            <p:ph type="subTitle" idx="1"/>
          </p:nvPr>
        </p:nvSpPr>
        <p:spPr>
          <a:xfrm>
            <a:off x="4552891" y="900546"/>
            <a:ext cx="4272454" cy="3269672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/>
            <a:r>
              <a:rPr lang="en-US" sz="3200" err="1">
                <a:latin typeface="Squada One" panose="020B0604020202020204" charset="0"/>
              </a:rPr>
              <a:t>Nafis</a:t>
            </a:r>
            <a:r>
              <a:rPr lang="en-US" sz="3200">
                <a:latin typeface="Squada One" panose="020B0604020202020204" charset="0"/>
              </a:rPr>
              <a:t> </a:t>
            </a:r>
            <a:r>
              <a:rPr lang="en-US" sz="3200" err="1">
                <a:latin typeface="Squada One" panose="020B0604020202020204" charset="0"/>
              </a:rPr>
              <a:t>Faiyaz</a:t>
            </a:r>
            <a:endParaRPr lang="en-US" sz="3200">
              <a:latin typeface="Squada One" panose="020B0604020202020204" charset="0"/>
            </a:endParaRPr>
          </a:p>
          <a:p>
            <a:pPr lvl="1"/>
            <a:r>
              <a:rPr lang="en-US" sz="3200">
                <a:latin typeface="Squada One" panose="020B0604020202020204" charset="0"/>
              </a:rPr>
              <a:t>Student ID : 180041101</a:t>
            </a:r>
          </a:p>
          <a:p>
            <a:pPr lvl="0"/>
            <a:r>
              <a:rPr lang="en-US" sz="3200">
                <a:latin typeface="Squada One" panose="020B0604020202020204" charset="0"/>
              </a:rPr>
              <a:t>Farhan </a:t>
            </a:r>
            <a:r>
              <a:rPr lang="en-US" sz="3200" err="1">
                <a:latin typeface="Squada One" panose="020B0604020202020204" charset="0"/>
              </a:rPr>
              <a:t>Ishmam</a:t>
            </a:r>
            <a:endParaRPr lang="en-US" sz="3200">
              <a:latin typeface="Squada One" panose="020B0604020202020204" charset="0"/>
            </a:endParaRPr>
          </a:p>
          <a:p>
            <a:pPr lvl="1"/>
            <a:r>
              <a:rPr lang="en-US" sz="3200">
                <a:latin typeface="Squada One" panose="020B0604020202020204" charset="0"/>
              </a:rPr>
              <a:t>Student ID : 180041120</a:t>
            </a:r>
          </a:p>
          <a:p>
            <a:pPr lvl="0"/>
            <a:r>
              <a:rPr lang="en-US" sz="3200" err="1">
                <a:latin typeface="Squada One" panose="020B0604020202020204" charset="0"/>
              </a:rPr>
              <a:t>Sidratul</a:t>
            </a:r>
            <a:r>
              <a:rPr lang="en-US" sz="3200">
                <a:latin typeface="Squada One" panose="020B0604020202020204" charset="0"/>
              </a:rPr>
              <a:t> </a:t>
            </a:r>
            <a:r>
              <a:rPr lang="en-US" sz="3200" err="1">
                <a:latin typeface="Squada One" panose="020B0604020202020204" charset="0"/>
              </a:rPr>
              <a:t>Muntaha</a:t>
            </a:r>
            <a:endParaRPr lang="en-US" sz="3200">
              <a:latin typeface="Squada One" panose="020B0604020202020204" charset="0"/>
            </a:endParaRPr>
          </a:p>
          <a:p>
            <a:pPr lvl="1"/>
            <a:r>
              <a:rPr lang="en-US" sz="3200">
                <a:latin typeface="Squada One" panose="020B0604020202020204" charset="0"/>
              </a:rPr>
              <a:t>Student ID : 180041118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</a:pPr>
            <a:endParaRPr sz="2400" b="0"/>
          </a:p>
        </p:txBody>
      </p:sp>
      <p:sp>
        <p:nvSpPr>
          <p:cNvPr id="345" name="Google Shape;345;p33"/>
          <p:cNvSpPr txBox="1">
            <a:spLocks noGrp="1"/>
          </p:cNvSpPr>
          <p:nvPr>
            <p:ph type="subTitle" idx="4294967295"/>
          </p:nvPr>
        </p:nvSpPr>
        <p:spPr>
          <a:xfrm>
            <a:off x="0" y="2847975"/>
            <a:ext cx="4111625" cy="233363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/>
              <a:t>“</a:t>
            </a: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DF7F7A-1140-4519-ADC8-93E7DC62EA4B}"/>
              </a:ext>
            </a:extLst>
          </p:cNvPr>
          <p:cNvSpPr txBox="1"/>
          <p:nvPr/>
        </p:nvSpPr>
        <p:spPr>
          <a:xfrm>
            <a:off x="8734927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933246" y="40604"/>
            <a:ext cx="2966700" cy="1241700"/>
          </a:xfrm>
        </p:spPr>
        <p:txBody>
          <a:bodyPr/>
          <a:lstStyle/>
          <a:p>
            <a:pPr algn="l"/>
            <a:r>
              <a:rPr lang="en-US" sz="6000"/>
              <a:t>Features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769001" y="1407319"/>
            <a:ext cx="2989112" cy="2992041"/>
          </a:xfrm>
        </p:spPr>
        <p:txBody>
          <a:bodyPr/>
          <a:lstStyle/>
          <a:p>
            <a:pPr algn="l">
              <a:buFont typeface="Wingdings" panose="05000000000000000000" pitchFamily="2" charset="2"/>
              <a:buChar char="q"/>
            </a:pPr>
            <a:r>
              <a:rPr lang="en-US" sz="2800" dirty="0">
                <a:latin typeface="Squada One"/>
              </a:rPr>
              <a:t>Accurate price estimation based on size.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US" sz="2800" dirty="0">
                <a:latin typeface="Squada One"/>
              </a:rPr>
              <a:t>Visual data representation though graphs along with a user interface</a:t>
            </a:r>
            <a:endParaRPr lang="en-US" sz="2800" dirty="0">
              <a:latin typeface="Squada One" panose="020B0604020202020204" charset="0"/>
            </a:endParaRPr>
          </a:p>
          <a:p>
            <a:pPr algn="l">
              <a:buFont typeface="Wingdings" panose="05000000000000000000" pitchFamily="2" charset="2"/>
              <a:buChar char="q"/>
            </a:pPr>
            <a:endParaRPr lang="en-US" sz="2800">
              <a:latin typeface="Squada One" panose="020B0604020202020204" charset="0"/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2" t="-81" r="34670" b="34656"/>
          <a:stretch/>
        </p:blipFill>
        <p:spPr>
          <a:xfrm>
            <a:off x="1" y="1"/>
            <a:ext cx="4243388" cy="2564606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5021"/>
            <a:ext cx="4243389" cy="34684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B40E21-2E81-4BDF-9E32-13DF03A20F24}"/>
              </a:ext>
            </a:extLst>
          </p:cNvPr>
          <p:cNvSpPr txBox="1"/>
          <p:nvPr/>
        </p:nvSpPr>
        <p:spPr>
          <a:xfrm>
            <a:off x="8546934" y="4651708"/>
            <a:ext cx="427120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971591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z="8000">
                <a:solidFill>
                  <a:schemeClr val="bg1"/>
                </a:solidFill>
              </a:rPr>
              <a:t>TIMELINE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DCC865-8F57-4F93-99D9-977A591F8F71}"/>
              </a:ext>
            </a:extLst>
          </p:cNvPr>
          <p:cNvSpPr txBox="1"/>
          <p:nvPr/>
        </p:nvSpPr>
        <p:spPr>
          <a:xfrm>
            <a:off x="8546934" y="4651708"/>
            <a:ext cx="427120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11812986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/>
              <a:t>What we planned to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5BCDCF-1DE3-450B-9FA4-039D1A094F70}"/>
              </a:ext>
            </a:extLst>
          </p:cNvPr>
          <p:cNvSpPr txBox="1"/>
          <p:nvPr/>
        </p:nvSpPr>
        <p:spPr>
          <a:xfrm>
            <a:off x="8546934" y="4651708"/>
            <a:ext cx="427120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44054053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13</a:t>
            </a:fld>
            <a:endParaRPr lang="es-ES"/>
          </a:p>
        </p:txBody>
      </p:sp>
      <p:sp>
        <p:nvSpPr>
          <p:cNvPr id="3" name="OTLSHAPE_TB_00000000000000000000000000000000_LeftEndCaps"/>
          <p:cNvSpPr txBox="1"/>
          <p:nvPr>
            <p:custDataLst>
              <p:tags r:id="rId2"/>
            </p:custDataLst>
          </p:nvPr>
        </p:nvSpPr>
        <p:spPr>
          <a:xfrm>
            <a:off x="317500" y="1645454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800" b="1" spc="-38">
                <a:solidFill>
                  <a:srgbClr val="ED7D31"/>
                </a:solidFill>
                <a:latin typeface="Calibri" panose="020F0502020204030204" pitchFamily="34" charset="0"/>
              </a:rPr>
              <a:t>2019</a:t>
            </a:r>
          </a:p>
        </p:txBody>
      </p:sp>
      <p:sp>
        <p:nvSpPr>
          <p:cNvPr id="4" name="OTLSHAPE_TB_00000000000000000000000000000000_RightEndCaps"/>
          <p:cNvSpPr txBox="1"/>
          <p:nvPr>
            <p:custDataLst>
              <p:tags r:id="rId3"/>
            </p:custDataLst>
          </p:nvPr>
        </p:nvSpPr>
        <p:spPr>
          <a:xfrm>
            <a:off x="8363034" y="1645454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800" b="1" spc="-38">
                <a:solidFill>
                  <a:srgbClr val="ED7D31"/>
                </a:solidFill>
                <a:latin typeface="Calibri" panose="020F0502020204030204" pitchFamily="34" charset="0"/>
              </a:rPr>
              <a:t>2019</a:t>
            </a:r>
          </a:p>
        </p:txBody>
      </p:sp>
      <p:cxnSp>
        <p:nvCxnSpPr>
          <p:cNvPr id="16" name="OTLSHAPE_T_25daa0dc611d483f95fb924b35dfaa27_HorizontalConnector1"/>
          <p:cNvCxnSpPr/>
          <p:nvPr>
            <p:custDataLst>
              <p:tags r:id="rId4"/>
            </p:custDataLst>
          </p:nvPr>
        </p:nvCxnSpPr>
        <p:spPr>
          <a:xfrm>
            <a:off x="1370288" y="2280285"/>
            <a:ext cx="450549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OTLSHAPE_T_93ceb6e7dacd4e24bc498c48665c7b64_HorizontalConnector1"/>
          <p:cNvCxnSpPr/>
          <p:nvPr>
            <p:custDataLst>
              <p:tags r:id="rId5"/>
            </p:custDataLst>
          </p:nvPr>
        </p:nvCxnSpPr>
        <p:spPr>
          <a:xfrm>
            <a:off x="1610826" y="2546985"/>
            <a:ext cx="742495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OTLSHAPE_T_e6d8f3d100ab408882a1d1c28d8c71fe_HorizontalConnector1"/>
          <p:cNvCxnSpPr/>
          <p:nvPr>
            <p:custDataLst>
              <p:tags r:id="rId6"/>
            </p:custDataLst>
          </p:nvPr>
        </p:nvCxnSpPr>
        <p:spPr>
          <a:xfrm>
            <a:off x="1762675" y="2813685"/>
            <a:ext cx="1892271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OTLSHAPE_T_eb84c9e5454b4da2b8af70b64940167a_HorizontalConnector1"/>
          <p:cNvCxnSpPr/>
          <p:nvPr>
            <p:custDataLst>
              <p:tags r:id="rId7"/>
            </p:custDataLst>
          </p:nvPr>
        </p:nvCxnSpPr>
        <p:spPr>
          <a:xfrm>
            <a:off x="630005" y="3080385"/>
            <a:ext cx="3971578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OTLSHAPE_T_d1f435952b0d437fb628330a98e7416f_HorizontalConnector1"/>
          <p:cNvCxnSpPr/>
          <p:nvPr>
            <p:custDataLst>
              <p:tags r:id="rId8"/>
            </p:custDataLst>
          </p:nvPr>
        </p:nvCxnSpPr>
        <p:spPr>
          <a:xfrm>
            <a:off x="2271099" y="3347085"/>
            <a:ext cx="2803802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OTLSHAPE_T_0415fa6d1ab741c4a6da2f272058bc5c_HorizontalConnector1"/>
          <p:cNvCxnSpPr/>
          <p:nvPr>
            <p:custDataLst>
              <p:tags r:id="rId9"/>
            </p:custDataLst>
          </p:nvPr>
        </p:nvCxnSpPr>
        <p:spPr>
          <a:xfrm>
            <a:off x="2386542" y="3613785"/>
            <a:ext cx="3220842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OTLSHAPE_T_36202c685fa645b39aaa055e2f4cb126_HorizontalConnector1"/>
          <p:cNvCxnSpPr/>
          <p:nvPr>
            <p:custDataLst>
              <p:tags r:id="rId10"/>
            </p:custDataLst>
          </p:nvPr>
        </p:nvCxnSpPr>
        <p:spPr>
          <a:xfrm>
            <a:off x="1537758" y="3880485"/>
            <a:ext cx="4838769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TLSHAPE_TB_00000000000000000000000000000000_ScaleContainer"/>
          <p:cNvSpPr/>
          <p:nvPr>
            <p:custDataLst>
              <p:tags r:id="rId11"/>
            </p:custDataLst>
          </p:nvPr>
        </p:nvSpPr>
        <p:spPr>
          <a:xfrm>
            <a:off x="933365" y="1594485"/>
            <a:ext cx="7289800" cy="381000"/>
          </a:xfrm>
          <a:prstGeom prst="rect">
            <a:avLst/>
          </a:prstGeom>
          <a:gradFill flip="none" rotWithShape="1">
            <a:gsLst>
              <a:gs pos="0">
                <a:srgbClr val="44546A"/>
              </a:gs>
              <a:gs pos="100000">
                <a:srgbClr val="44546A"/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TLSHAPE_TB_00000000000000000000000000000000_ElapsedTime"/>
          <p:cNvSpPr/>
          <p:nvPr>
            <p:custDataLst>
              <p:tags r:id="rId12"/>
            </p:custDataLst>
          </p:nvPr>
        </p:nvSpPr>
        <p:spPr>
          <a:xfrm>
            <a:off x="933365" y="1899285"/>
            <a:ext cx="6159500" cy="76200"/>
          </a:xfrm>
          <a:prstGeom prst="rect">
            <a:avLst/>
          </a:prstGeom>
          <a:solidFill>
            <a:srgbClr val="FF0000">
              <a:alpha val="74902"/>
            </a:srgbClr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TLSHAPE_TB_00000000000000000000000000000000_TodayMarkerShape" hidden="1"/>
          <p:cNvSpPr/>
          <p:nvPr>
            <p:custDataLst>
              <p:tags r:id="rId13"/>
            </p:custDataLst>
          </p:nvPr>
        </p:nvSpPr>
        <p:spPr>
          <a:xfrm>
            <a:off x="7030577" y="1975485"/>
            <a:ext cx="114300" cy="127000"/>
          </a:xfrm>
          <a:prstGeom prst="triangle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TLSHAPE_TB_00000000000000000000000000000000_TodayMarkerText" hidden="1"/>
          <p:cNvSpPr txBox="1"/>
          <p:nvPr>
            <p:custDataLst>
              <p:tags r:id="rId14"/>
            </p:custDataLst>
          </p:nvPr>
        </p:nvSpPr>
        <p:spPr>
          <a:xfrm>
            <a:off x="6904877" y="2102485"/>
            <a:ext cx="364522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200" spc="-26">
                <a:latin typeface="Calibri" panose="020F0502020204030204" pitchFamily="34" charset="0"/>
              </a:rPr>
              <a:t>Today</a:t>
            </a:r>
          </a:p>
        </p:txBody>
      </p:sp>
      <p:sp>
        <p:nvSpPr>
          <p:cNvPr id="9" name="OTLSHAPE_TB_00000000000000000000000000000000_TimescaleInterval1"/>
          <p:cNvSpPr txBox="1"/>
          <p:nvPr>
            <p:custDataLst>
              <p:tags r:id="rId15"/>
            </p:custDataLst>
          </p:nvPr>
        </p:nvSpPr>
        <p:spPr>
          <a:xfrm>
            <a:off x="996865" y="1691958"/>
            <a:ext cx="158185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0">
                <a:solidFill>
                  <a:schemeClr val="dk2"/>
                </a:solidFill>
                <a:latin typeface="Calibri" panose="020F0502020204030204" pitchFamily="34" charset="0"/>
              </a:rPr>
              <a:t>Jul</a:t>
            </a:r>
          </a:p>
        </p:txBody>
      </p:sp>
      <p:sp>
        <p:nvSpPr>
          <p:cNvPr id="11" name="OTLSHAPE_TB_00000000000000000000000000000000_TimescaleInterval2"/>
          <p:cNvSpPr txBox="1"/>
          <p:nvPr>
            <p:custDataLst>
              <p:tags r:id="rId16"/>
            </p:custDataLst>
          </p:nvPr>
        </p:nvSpPr>
        <p:spPr>
          <a:xfrm>
            <a:off x="2830974" y="1691958"/>
            <a:ext cx="241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0">
                <a:solidFill>
                  <a:schemeClr val="dk2"/>
                </a:solidFill>
                <a:latin typeface="Calibri" panose="020F0502020204030204" pitchFamily="34" charset="0"/>
              </a:rPr>
              <a:t>Aug</a:t>
            </a:r>
          </a:p>
        </p:txBody>
      </p:sp>
      <p:sp>
        <p:nvSpPr>
          <p:cNvPr id="13" name="OTLSHAPE_TB_00000000000000000000000000000000_TimescaleInterval3"/>
          <p:cNvSpPr txBox="1"/>
          <p:nvPr>
            <p:custDataLst>
              <p:tags r:id="rId17"/>
            </p:custDataLst>
          </p:nvPr>
        </p:nvSpPr>
        <p:spPr>
          <a:xfrm>
            <a:off x="4665083" y="1691958"/>
            <a:ext cx="2286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>
                <a:solidFill>
                  <a:schemeClr val="dk2"/>
                </a:solidFill>
                <a:latin typeface="Calibri" panose="020F0502020204030204" pitchFamily="34" charset="0"/>
              </a:rPr>
              <a:t>Sep</a:t>
            </a:r>
          </a:p>
        </p:txBody>
      </p:sp>
      <p:sp>
        <p:nvSpPr>
          <p:cNvPr id="15" name="OTLSHAPE_TB_00000000000000000000000000000000_TimescaleInterval4"/>
          <p:cNvSpPr txBox="1"/>
          <p:nvPr>
            <p:custDataLst>
              <p:tags r:id="rId18"/>
            </p:custDataLst>
          </p:nvPr>
        </p:nvSpPr>
        <p:spPr>
          <a:xfrm>
            <a:off x="6440027" y="1691958"/>
            <a:ext cx="21114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2">
                <a:solidFill>
                  <a:schemeClr val="dk2"/>
                </a:solidFill>
                <a:latin typeface="Calibri" panose="020F0502020204030204" pitchFamily="34" charset="0"/>
              </a:rPr>
              <a:t>Oct</a:t>
            </a:r>
          </a:p>
        </p:txBody>
      </p:sp>
      <p:cxnSp>
        <p:nvCxnSpPr>
          <p:cNvPr id="10" name="OTLSHAPE_TB_00000000000000000000000000000000_Separator1"/>
          <p:cNvCxnSpPr/>
          <p:nvPr>
            <p:custDataLst>
              <p:tags r:id="rId19"/>
            </p:custDataLst>
          </p:nvPr>
        </p:nvCxnSpPr>
        <p:spPr>
          <a:xfrm>
            <a:off x="2767473" y="1683385"/>
            <a:ext cx="0" cy="203200"/>
          </a:xfrm>
          <a:prstGeom prst="line">
            <a:avLst/>
          </a:prstGeom>
          <a:ln w="7620" cap="flat" cmpd="sng" algn="ctr">
            <a:solidFill>
              <a:schemeClr val="dk2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OTLSHAPE_TB_00000000000000000000000000000000_Separator2"/>
          <p:cNvCxnSpPr/>
          <p:nvPr>
            <p:custDataLst>
              <p:tags r:id="rId20"/>
            </p:custDataLst>
          </p:nvPr>
        </p:nvCxnSpPr>
        <p:spPr>
          <a:xfrm>
            <a:off x="4601582" y="1683385"/>
            <a:ext cx="0" cy="203200"/>
          </a:xfrm>
          <a:prstGeom prst="line">
            <a:avLst/>
          </a:prstGeom>
          <a:ln w="7620" cap="flat" cmpd="sng" algn="ctr">
            <a:solidFill>
              <a:schemeClr val="dk2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OTLSHAPE_TB_00000000000000000000000000000000_Separator3"/>
          <p:cNvCxnSpPr/>
          <p:nvPr>
            <p:custDataLst>
              <p:tags r:id="rId21"/>
            </p:custDataLst>
          </p:nvPr>
        </p:nvCxnSpPr>
        <p:spPr>
          <a:xfrm>
            <a:off x="6376526" y="1683385"/>
            <a:ext cx="0" cy="203200"/>
          </a:xfrm>
          <a:prstGeom prst="line">
            <a:avLst/>
          </a:prstGeom>
          <a:ln w="7620" cap="flat" cmpd="sng" algn="ctr">
            <a:solidFill>
              <a:schemeClr val="dk2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TLSHAPE_T_25daa0dc611d483f95fb924b35dfaa27_Shape"/>
          <p:cNvSpPr/>
          <p:nvPr>
            <p:custDataLst>
              <p:tags r:id="rId22"/>
            </p:custDataLst>
          </p:nvPr>
        </p:nvSpPr>
        <p:spPr>
          <a:xfrm>
            <a:off x="1820837" y="2178685"/>
            <a:ext cx="533400" cy="2032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TLSHAPE_T_93ceb6e7dacd4e24bc498c48665c7b64_Shape"/>
          <p:cNvSpPr/>
          <p:nvPr>
            <p:custDataLst>
              <p:tags r:id="rId23"/>
            </p:custDataLst>
          </p:nvPr>
        </p:nvSpPr>
        <p:spPr>
          <a:xfrm>
            <a:off x="2353321" y="2445385"/>
            <a:ext cx="1308100" cy="2032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TLSHAPE_T_e6d8f3d100ab408882a1d1c28d8c71fe_Shape"/>
          <p:cNvSpPr/>
          <p:nvPr>
            <p:custDataLst>
              <p:tags r:id="rId24"/>
            </p:custDataLst>
          </p:nvPr>
        </p:nvSpPr>
        <p:spPr>
          <a:xfrm>
            <a:off x="3654946" y="2712085"/>
            <a:ext cx="952500" cy="2032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TLSHAPE_T_eb84c9e5454b4da2b8af70b64940167a_Shape"/>
          <p:cNvSpPr/>
          <p:nvPr>
            <p:custDataLst>
              <p:tags r:id="rId25"/>
            </p:custDataLst>
          </p:nvPr>
        </p:nvSpPr>
        <p:spPr>
          <a:xfrm>
            <a:off x="4601583" y="2978785"/>
            <a:ext cx="482600" cy="2032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TLSHAPE_T_d1f435952b0d437fb628330a98e7416f_Shape"/>
          <p:cNvSpPr/>
          <p:nvPr>
            <p:custDataLst>
              <p:tags r:id="rId26"/>
            </p:custDataLst>
          </p:nvPr>
        </p:nvSpPr>
        <p:spPr>
          <a:xfrm>
            <a:off x="5074901" y="3245485"/>
            <a:ext cx="533400" cy="2032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TLSHAPE_T_0415fa6d1ab741c4a6da2f272058bc5c_Shape"/>
          <p:cNvSpPr/>
          <p:nvPr>
            <p:custDataLst>
              <p:tags r:id="rId27"/>
            </p:custDataLst>
          </p:nvPr>
        </p:nvSpPr>
        <p:spPr>
          <a:xfrm>
            <a:off x="5607384" y="3512185"/>
            <a:ext cx="774700" cy="2032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TLSHAPE_T_36202c685fa645b39aaa055e2f4cb126_Shape"/>
          <p:cNvSpPr/>
          <p:nvPr>
            <p:custDataLst>
              <p:tags r:id="rId28"/>
            </p:custDataLst>
          </p:nvPr>
        </p:nvSpPr>
        <p:spPr>
          <a:xfrm>
            <a:off x="6376527" y="3778885"/>
            <a:ext cx="889000" cy="2032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TLSHAPE_T_25daa0dc611d483f95fb924b35dfaa27_ShapePercentage" hidden="1"/>
          <p:cNvSpPr/>
          <p:nvPr>
            <p:custDataLst>
              <p:tags r:id="rId29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TLSHAPE_T_93ceb6e7dacd4e24bc498c48665c7b64_ShapePercentage" hidden="1"/>
          <p:cNvSpPr/>
          <p:nvPr>
            <p:custDataLst>
              <p:tags r:id="rId30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TLSHAPE_T_e6d8f3d100ab408882a1d1c28d8c71fe_ShapePercentage" hidden="1"/>
          <p:cNvSpPr/>
          <p:nvPr>
            <p:custDataLst>
              <p:tags r:id="rId31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TLSHAPE_T_eb84c9e5454b4da2b8af70b64940167a_ShapePercentage" hidden="1"/>
          <p:cNvSpPr/>
          <p:nvPr>
            <p:custDataLst>
              <p:tags r:id="rId32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TLSHAPE_T_d1f435952b0d437fb628330a98e7416f_ShapePercentage" hidden="1"/>
          <p:cNvSpPr/>
          <p:nvPr>
            <p:custDataLst>
              <p:tags r:id="rId33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TLSHAPE_T_0415fa6d1ab741c4a6da2f272058bc5c_ShapePercentage" hidden="1"/>
          <p:cNvSpPr/>
          <p:nvPr>
            <p:custDataLst>
              <p:tags r:id="rId34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TLSHAPE_T_36202c685fa645b39aaa055e2f4cb126_ShapePercentage" hidden="1"/>
          <p:cNvSpPr/>
          <p:nvPr>
            <p:custDataLst>
              <p:tags r:id="rId35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TLSHAPE_T_25daa0dc611d483f95fb924b35dfaa27_Duration" hidden="1"/>
          <p:cNvSpPr txBox="1"/>
          <p:nvPr>
            <p:custDataLst>
              <p:tags r:id="rId36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26" name="OTLSHAPE_T_25daa0dc611d483f95fb924b35dfaa27_TextPercentage" hidden="1"/>
          <p:cNvSpPr txBox="1"/>
          <p:nvPr>
            <p:custDataLst>
              <p:tags r:id="rId37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27" name="OTLSHAPE_T_25daa0dc611d483f95fb924b35dfaa27_StartDate" hidden="1"/>
          <p:cNvSpPr txBox="1"/>
          <p:nvPr>
            <p:custDataLst>
              <p:tags r:id="rId38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28" name="OTLSHAPE_T_25daa0dc611d483f95fb924b35dfaa27_EndDate" hidden="1"/>
          <p:cNvSpPr txBox="1"/>
          <p:nvPr>
            <p:custDataLst>
              <p:tags r:id="rId39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29" name="OTLSHAPE_T_25daa0dc611d483f95fb924b35dfaa27_JoinedDate"/>
          <p:cNvSpPr txBox="1"/>
          <p:nvPr>
            <p:custDataLst>
              <p:tags r:id="rId40"/>
            </p:custDataLst>
          </p:nvPr>
        </p:nvSpPr>
        <p:spPr>
          <a:xfrm>
            <a:off x="2404079" y="2202773"/>
            <a:ext cx="685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>
                <a:solidFill>
                  <a:srgbClr val="44546A"/>
                </a:solidFill>
                <a:latin typeface="Calibri" panose="020F0502020204030204" pitchFamily="34" charset="0"/>
              </a:rPr>
              <a:t>Jul 16 - Jul 24</a:t>
            </a:r>
          </a:p>
        </p:txBody>
      </p:sp>
      <p:sp>
        <p:nvSpPr>
          <p:cNvPr id="30" name="OTLSHAPE_T_25daa0dc611d483f95fb924b35dfaa27_Title"/>
          <p:cNvSpPr txBox="1"/>
          <p:nvPr>
            <p:custDataLst>
              <p:tags r:id="rId41"/>
            </p:custDataLst>
          </p:nvPr>
        </p:nvSpPr>
        <p:spPr>
          <a:xfrm>
            <a:off x="127000" y="2195026"/>
            <a:ext cx="1244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4">
                <a:latin typeface="Calibri" panose="020F0502020204030204" pitchFamily="34" charset="0"/>
              </a:rPr>
              <a:t>Planning and analysis</a:t>
            </a:r>
          </a:p>
        </p:txBody>
      </p:sp>
      <p:sp>
        <p:nvSpPr>
          <p:cNvPr id="33" name="OTLSHAPE_T_93ceb6e7dacd4e24bc498c48665c7b64_Duration" hidden="1"/>
          <p:cNvSpPr txBox="1"/>
          <p:nvPr>
            <p:custDataLst>
              <p:tags r:id="rId42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34" name="OTLSHAPE_T_93ceb6e7dacd4e24bc498c48665c7b64_TextPercentage" hidden="1"/>
          <p:cNvSpPr txBox="1"/>
          <p:nvPr>
            <p:custDataLst>
              <p:tags r:id="rId43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35" name="OTLSHAPE_T_93ceb6e7dacd4e24bc498c48665c7b64_StartDate" hidden="1"/>
          <p:cNvSpPr txBox="1"/>
          <p:nvPr>
            <p:custDataLst>
              <p:tags r:id="rId44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36" name="OTLSHAPE_T_93ceb6e7dacd4e24bc498c48665c7b64_EndDate" hidden="1"/>
          <p:cNvSpPr txBox="1"/>
          <p:nvPr>
            <p:custDataLst>
              <p:tags r:id="rId45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37" name="OTLSHAPE_T_93ceb6e7dacd4e24bc498c48665c7b64_JoinedDate"/>
          <p:cNvSpPr txBox="1"/>
          <p:nvPr>
            <p:custDataLst>
              <p:tags r:id="rId46"/>
            </p:custDataLst>
          </p:nvPr>
        </p:nvSpPr>
        <p:spPr>
          <a:xfrm>
            <a:off x="3705705" y="2469473"/>
            <a:ext cx="749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>
                <a:solidFill>
                  <a:srgbClr val="44546A"/>
                </a:solidFill>
                <a:latin typeface="Calibri" panose="020F0502020204030204" pitchFamily="34" charset="0"/>
              </a:rPr>
              <a:t>Jul 25 - Aug 15</a:t>
            </a:r>
          </a:p>
        </p:txBody>
      </p:sp>
      <p:sp>
        <p:nvSpPr>
          <p:cNvPr id="38" name="OTLSHAPE_T_93ceb6e7dacd4e24bc498c48665c7b64_Title"/>
          <p:cNvSpPr txBox="1"/>
          <p:nvPr>
            <p:custDataLst>
              <p:tags r:id="rId47"/>
            </p:custDataLst>
          </p:nvPr>
        </p:nvSpPr>
        <p:spPr>
          <a:xfrm>
            <a:off x="127000" y="2461726"/>
            <a:ext cx="1485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4">
                <a:latin typeface="Calibri" panose="020F0502020204030204" pitchFamily="34" charset="0"/>
              </a:rPr>
              <a:t>Creating Matrix-functions</a:t>
            </a:r>
          </a:p>
        </p:txBody>
      </p:sp>
      <p:sp>
        <p:nvSpPr>
          <p:cNvPr id="41" name="OTLSHAPE_T_e6d8f3d100ab408882a1d1c28d8c71fe_Duration" hidden="1"/>
          <p:cNvSpPr txBox="1"/>
          <p:nvPr>
            <p:custDataLst>
              <p:tags r:id="rId48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42" name="OTLSHAPE_T_e6d8f3d100ab408882a1d1c28d8c71fe_TextPercentage" hidden="1"/>
          <p:cNvSpPr txBox="1"/>
          <p:nvPr>
            <p:custDataLst>
              <p:tags r:id="rId49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43" name="OTLSHAPE_T_e6d8f3d100ab408882a1d1c28d8c71fe_StartDate" hidden="1"/>
          <p:cNvSpPr txBox="1"/>
          <p:nvPr>
            <p:custDataLst>
              <p:tags r:id="rId50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44" name="OTLSHAPE_T_e6d8f3d100ab408882a1d1c28d8c71fe_EndDate" hidden="1"/>
          <p:cNvSpPr txBox="1"/>
          <p:nvPr>
            <p:custDataLst>
              <p:tags r:id="rId51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45" name="OTLSHAPE_T_e6d8f3d100ab408882a1d1c28d8c71fe_JoinedDate"/>
          <p:cNvSpPr txBox="1"/>
          <p:nvPr>
            <p:custDataLst>
              <p:tags r:id="rId52"/>
            </p:custDataLst>
          </p:nvPr>
        </p:nvSpPr>
        <p:spPr>
          <a:xfrm>
            <a:off x="4652342" y="2736173"/>
            <a:ext cx="812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>
                <a:solidFill>
                  <a:srgbClr val="44546A"/>
                </a:solidFill>
                <a:latin typeface="Calibri" panose="020F0502020204030204" pitchFamily="34" charset="0"/>
              </a:rPr>
              <a:t>Aug 16 - Aug 31</a:t>
            </a:r>
          </a:p>
        </p:txBody>
      </p:sp>
      <p:sp>
        <p:nvSpPr>
          <p:cNvPr id="46" name="OTLSHAPE_T_e6d8f3d100ab408882a1d1c28d8c71fe_Title"/>
          <p:cNvSpPr txBox="1"/>
          <p:nvPr>
            <p:custDataLst>
              <p:tags r:id="rId53"/>
            </p:custDataLst>
          </p:nvPr>
        </p:nvSpPr>
        <p:spPr>
          <a:xfrm>
            <a:off x="127000" y="2728426"/>
            <a:ext cx="16383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4">
                <a:latin typeface="Calibri" panose="020F0502020204030204" pitchFamily="34" charset="0"/>
              </a:rPr>
              <a:t>Gradient-descend-algorithm</a:t>
            </a:r>
          </a:p>
        </p:txBody>
      </p:sp>
      <p:sp>
        <p:nvSpPr>
          <p:cNvPr id="49" name="OTLSHAPE_T_eb84c9e5454b4da2b8af70b64940167a_Duration" hidden="1"/>
          <p:cNvSpPr txBox="1"/>
          <p:nvPr>
            <p:custDataLst>
              <p:tags r:id="rId54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0" name="OTLSHAPE_T_eb84c9e5454b4da2b8af70b64940167a_TextPercentage" hidden="1"/>
          <p:cNvSpPr txBox="1"/>
          <p:nvPr>
            <p:custDataLst>
              <p:tags r:id="rId55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1" name="OTLSHAPE_T_eb84c9e5454b4da2b8af70b64940167a_StartDate" hidden="1"/>
          <p:cNvSpPr txBox="1"/>
          <p:nvPr>
            <p:custDataLst>
              <p:tags r:id="rId56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2" name="OTLSHAPE_T_eb84c9e5454b4da2b8af70b64940167a_EndDate" hidden="1"/>
          <p:cNvSpPr txBox="1"/>
          <p:nvPr>
            <p:custDataLst>
              <p:tags r:id="rId57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3" name="OTLSHAPE_T_eb84c9e5454b4da2b8af70b64940167a_JoinedDate"/>
          <p:cNvSpPr txBox="1"/>
          <p:nvPr>
            <p:custDataLst>
              <p:tags r:id="rId58"/>
            </p:custDataLst>
          </p:nvPr>
        </p:nvSpPr>
        <p:spPr>
          <a:xfrm>
            <a:off x="5125660" y="3002873"/>
            <a:ext cx="6604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>
                <a:solidFill>
                  <a:srgbClr val="44546A"/>
                </a:solidFill>
                <a:latin typeface="Calibri" panose="020F0502020204030204" pitchFamily="34" charset="0"/>
              </a:rPr>
              <a:t>Sep 1 - Sep 8</a:t>
            </a:r>
          </a:p>
        </p:txBody>
      </p:sp>
      <p:sp>
        <p:nvSpPr>
          <p:cNvPr id="54" name="OTLSHAPE_T_eb84c9e5454b4da2b8af70b64940167a_Title"/>
          <p:cNvSpPr txBox="1"/>
          <p:nvPr>
            <p:custDataLst>
              <p:tags r:id="rId59"/>
            </p:custDataLst>
          </p:nvPr>
        </p:nvSpPr>
        <p:spPr>
          <a:xfrm>
            <a:off x="127000" y="2995126"/>
            <a:ext cx="5080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8">
                <a:latin typeface="Calibri" panose="020F0502020204030204" pitchFamily="34" charset="0"/>
              </a:rPr>
              <a:t>Graphics</a:t>
            </a:r>
          </a:p>
        </p:txBody>
      </p:sp>
      <p:sp>
        <p:nvSpPr>
          <p:cNvPr id="57" name="OTLSHAPE_T_d1f435952b0d437fb628330a98e7416f_Duration" hidden="1"/>
          <p:cNvSpPr txBox="1"/>
          <p:nvPr>
            <p:custDataLst>
              <p:tags r:id="rId60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8" name="OTLSHAPE_T_d1f435952b0d437fb628330a98e7416f_TextPercentage" hidden="1"/>
          <p:cNvSpPr txBox="1"/>
          <p:nvPr>
            <p:custDataLst>
              <p:tags r:id="rId61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9" name="OTLSHAPE_T_d1f435952b0d437fb628330a98e7416f_StartDate" hidden="1"/>
          <p:cNvSpPr txBox="1"/>
          <p:nvPr>
            <p:custDataLst>
              <p:tags r:id="rId62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0" name="OTLSHAPE_T_d1f435952b0d437fb628330a98e7416f_EndDate" hidden="1"/>
          <p:cNvSpPr txBox="1"/>
          <p:nvPr>
            <p:custDataLst>
              <p:tags r:id="rId63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1" name="OTLSHAPE_T_d1f435952b0d437fb628330a98e7416f_JoinedDate"/>
          <p:cNvSpPr txBox="1"/>
          <p:nvPr>
            <p:custDataLst>
              <p:tags r:id="rId64"/>
            </p:custDataLst>
          </p:nvPr>
        </p:nvSpPr>
        <p:spPr>
          <a:xfrm>
            <a:off x="5658143" y="3269573"/>
            <a:ext cx="7239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>
                <a:solidFill>
                  <a:srgbClr val="44546A"/>
                </a:solidFill>
                <a:latin typeface="Calibri" panose="020F0502020204030204" pitchFamily="34" charset="0"/>
              </a:rPr>
              <a:t>Sep 9 - Sep 17</a:t>
            </a:r>
          </a:p>
        </p:txBody>
      </p:sp>
      <p:sp>
        <p:nvSpPr>
          <p:cNvPr id="62" name="OTLSHAPE_T_d1f435952b0d437fb628330a98e7416f_Title"/>
          <p:cNvSpPr txBox="1"/>
          <p:nvPr>
            <p:custDataLst>
              <p:tags r:id="rId65"/>
            </p:custDataLst>
          </p:nvPr>
        </p:nvSpPr>
        <p:spPr>
          <a:xfrm>
            <a:off x="127000" y="3261826"/>
            <a:ext cx="21463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4">
                <a:latin typeface="Calibri" panose="020F0502020204030204" pitchFamily="34" charset="0"/>
              </a:rPr>
              <a:t>Feeding data and creating test model</a:t>
            </a:r>
          </a:p>
        </p:txBody>
      </p:sp>
      <p:sp>
        <p:nvSpPr>
          <p:cNvPr id="65" name="OTLSHAPE_T_0415fa6d1ab741c4a6da2f272058bc5c_Duration" hidden="1"/>
          <p:cNvSpPr txBox="1"/>
          <p:nvPr>
            <p:custDataLst>
              <p:tags r:id="rId66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6" name="OTLSHAPE_T_0415fa6d1ab741c4a6da2f272058bc5c_TextPercentage" hidden="1"/>
          <p:cNvSpPr txBox="1"/>
          <p:nvPr>
            <p:custDataLst>
              <p:tags r:id="rId67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7" name="OTLSHAPE_T_0415fa6d1ab741c4a6da2f272058bc5c_StartDate" hidden="1"/>
          <p:cNvSpPr txBox="1"/>
          <p:nvPr>
            <p:custDataLst>
              <p:tags r:id="rId68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8" name="OTLSHAPE_T_0415fa6d1ab741c4a6da2f272058bc5c_EndDate" hidden="1"/>
          <p:cNvSpPr txBox="1"/>
          <p:nvPr>
            <p:custDataLst>
              <p:tags r:id="rId69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9" name="OTLSHAPE_T_0415fa6d1ab741c4a6da2f272058bc5c_JoinedDate"/>
          <p:cNvSpPr txBox="1"/>
          <p:nvPr>
            <p:custDataLst>
              <p:tags r:id="rId70"/>
            </p:custDataLst>
          </p:nvPr>
        </p:nvSpPr>
        <p:spPr>
          <a:xfrm>
            <a:off x="6427286" y="3536273"/>
            <a:ext cx="8001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>
                <a:solidFill>
                  <a:srgbClr val="44546A"/>
                </a:solidFill>
                <a:latin typeface="Calibri" panose="020F0502020204030204" pitchFamily="34" charset="0"/>
              </a:rPr>
              <a:t>Sep 18 - Sep 30</a:t>
            </a:r>
          </a:p>
        </p:txBody>
      </p:sp>
      <p:sp>
        <p:nvSpPr>
          <p:cNvPr id="70" name="OTLSHAPE_T_0415fa6d1ab741c4a6da2f272058bc5c_Title"/>
          <p:cNvSpPr txBox="1"/>
          <p:nvPr>
            <p:custDataLst>
              <p:tags r:id="rId71"/>
            </p:custDataLst>
          </p:nvPr>
        </p:nvSpPr>
        <p:spPr>
          <a:xfrm>
            <a:off x="127000" y="3528526"/>
            <a:ext cx="2260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4">
                <a:latin typeface="Calibri" panose="020F0502020204030204" pitchFamily="34" charset="0"/>
              </a:rPr>
              <a:t>Make necessary changes on test model</a:t>
            </a:r>
          </a:p>
        </p:txBody>
      </p:sp>
      <p:sp>
        <p:nvSpPr>
          <p:cNvPr id="73" name="OTLSHAPE_T_36202c685fa645b39aaa055e2f4cb126_Duration" hidden="1"/>
          <p:cNvSpPr txBox="1"/>
          <p:nvPr>
            <p:custDataLst>
              <p:tags r:id="rId72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74" name="OTLSHAPE_T_36202c685fa645b39aaa055e2f4cb126_TextPercentage" hidden="1"/>
          <p:cNvSpPr txBox="1"/>
          <p:nvPr>
            <p:custDataLst>
              <p:tags r:id="rId73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75" name="OTLSHAPE_T_36202c685fa645b39aaa055e2f4cb126_StartDate" hidden="1"/>
          <p:cNvSpPr txBox="1"/>
          <p:nvPr>
            <p:custDataLst>
              <p:tags r:id="rId74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76" name="OTLSHAPE_T_36202c685fa645b39aaa055e2f4cb126_EndDate" hidden="1"/>
          <p:cNvSpPr txBox="1"/>
          <p:nvPr>
            <p:custDataLst>
              <p:tags r:id="rId75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77" name="OTLSHAPE_T_36202c685fa645b39aaa055e2f4cb126_JoinedDate"/>
          <p:cNvSpPr txBox="1"/>
          <p:nvPr>
            <p:custDataLst>
              <p:tags r:id="rId76"/>
            </p:custDataLst>
          </p:nvPr>
        </p:nvSpPr>
        <p:spPr>
          <a:xfrm>
            <a:off x="7314757" y="3802973"/>
            <a:ext cx="711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>
                <a:solidFill>
                  <a:srgbClr val="44546A"/>
                </a:solidFill>
                <a:latin typeface="Calibri" panose="020F0502020204030204" pitchFamily="34" charset="0"/>
              </a:rPr>
              <a:t>Oct 1 - Oct 15</a:t>
            </a:r>
          </a:p>
        </p:txBody>
      </p:sp>
      <p:sp>
        <p:nvSpPr>
          <p:cNvPr id="78" name="OTLSHAPE_T_36202c685fa645b39aaa055e2f4cb126_Title"/>
          <p:cNvSpPr txBox="1"/>
          <p:nvPr>
            <p:custDataLst>
              <p:tags r:id="rId77"/>
            </p:custDataLst>
          </p:nvPr>
        </p:nvSpPr>
        <p:spPr>
          <a:xfrm>
            <a:off x="127000" y="3795226"/>
            <a:ext cx="14224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4">
                <a:latin typeface="Calibri" panose="020F0502020204030204" pitchFamily="34" charset="0"/>
              </a:rPr>
              <a:t>Implement further goals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B08AFCA-505E-42E9-8BED-589CEAA3374C}"/>
              </a:ext>
            </a:extLst>
          </p:cNvPr>
          <p:cNvSpPr txBox="1"/>
          <p:nvPr/>
        </p:nvSpPr>
        <p:spPr>
          <a:xfrm>
            <a:off x="8546934" y="4651708"/>
            <a:ext cx="427120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solidFill>
                <a:schemeClr val="bg1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4D901B71-9F13-4CBB-8AA4-50439A5174B8}"/>
              </a:ext>
            </a:extLst>
          </p:cNvPr>
          <p:cNvSpPr txBox="1"/>
          <p:nvPr/>
        </p:nvSpPr>
        <p:spPr>
          <a:xfrm>
            <a:off x="7261058" y="4734426"/>
            <a:ext cx="105125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CCD9741-6AF9-4CB0-85FC-C7CE833DD003}"/>
              </a:ext>
            </a:extLst>
          </p:cNvPr>
          <p:cNvSpPr txBox="1"/>
          <p:nvPr/>
        </p:nvSpPr>
        <p:spPr>
          <a:xfrm>
            <a:off x="8644689" y="4734426"/>
            <a:ext cx="412081" cy="30777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13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BA1E58D-2820-42AF-931C-D8B15266AEEF}"/>
              </a:ext>
            </a:extLst>
          </p:cNvPr>
          <p:cNvSpPr txBox="1"/>
          <p:nvPr/>
        </p:nvSpPr>
        <p:spPr>
          <a:xfrm>
            <a:off x="5779670" y="4696828"/>
            <a:ext cx="2743199" cy="307777"/>
          </a:xfrm>
          <a:prstGeom prst="rect">
            <a:avLst/>
          </a:prstGeom>
          <a:solidFill>
            <a:schemeClr val="tx2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337667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What we did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F1E2B5-D247-4541-980F-EFB109273B83}"/>
              </a:ext>
            </a:extLst>
          </p:cNvPr>
          <p:cNvSpPr txBox="1"/>
          <p:nvPr/>
        </p:nvSpPr>
        <p:spPr>
          <a:xfrm>
            <a:off x="8592054" y="4756987"/>
            <a:ext cx="592553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04116035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/>
              <a:t>15</a:t>
            </a:fld>
            <a:endParaRPr lang="es-ES"/>
          </a:p>
        </p:txBody>
      </p:sp>
      <p:sp>
        <p:nvSpPr>
          <p:cNvPr id="3" name="OTLSHAPE_TB_00000000000000000000000000000000_LeftEndCaps"/>
          <p:cNvSpPr txBox="1"/>
          <p:nvPr>
            <p:custDataLst>
              <p:tags r:id="rId2"/>
            </p:custDataLst>
          </p:nvPr>
        </p:nvSpPr>
        <p:spPr>
          <a:xfrm>
            <a:off x="317500" y="1594019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800" b="1" spc="-38">
                <a:solidFill>
                  <a:srgbClr val="ED7D31"/>
                </a:solidFill>
                <a:latin typeface="Calibri" panose="020F0502020204030204" pitchFamily="34" charset="0"/>
              </a:rPr>
              <a:t>2019</a:t>
            </a:r>
          </a:p>
        </p:txBody>
      </p:sp>
      <p:sp>
        <p:nvSpPr>
          <p:cNvPr id="4" name="OTLSHAPE_TB_00000000000000000000000000000000_RightEndCaps"/>
          <p:cNvSpPr txBox="1"/>
          <p:nvPr>
            <p:custDataLst>
              <p:tags r:id="rId3"/>
            </p:custDataLst>
          </p:nvPr>
        </p:nvSpPr>
        <p:spPr>
          <a:xfrm>
            <a:off x="8363034" y="1594019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800" b="1" spc="-38">
                <a:solidFill>
                  <a:srgbClr val="ED7D31"/>
                </a:solidFill>
                <a:latin typeface="Calibri" panose="020F0502020204030204" pitchFamily="34" charset="0"/>
              </a:rPr>
              <a:t>2019</a:t>
            </a:r>
          </a:p>
        </p:txBody>
      </p:sp>
      <p:cxnSp>
        <p:nvCxnSpPr>
          <p:cNvPr id="16" name="OTLSHAPE_T_1c0013bd23e14ac49698d163cd883d34_HorizontalConnector1"/>
          <p:cNvCxnSpPr/>
          <p:nvPr>
            <p:custDataLst>
              <p:tags r:id="rId4"/>
            </p:custDataLst>
          </p:nvPr>
        </p:nvCxnSpPr>
        <p:spPr>
          <a:xfrm>
            <a:off x="1385993" y="2228850"/>
            <a:ext cx="434844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OTLSHAPE_T_05a60f2ce75b4732b21bd09ef372fbdf_HorizontalConnector1"/>
          <p:cNvCxnSpPr/>
          <p:nvPr>
            <p:custDataLst>
              <p:tags r:id="rId5"/>
            </p:custDataLst>
          </p:nvPr>
        </p:nvCxnSpPr>
        <p:spPr>
          <a:xfrm>
            <a:off x="1116161" y="2495550"/>
            <a:ext cx="1177995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OTLSHAPE_T_45e383287b08416797cc59a2f50bf235_HorizontalConnector1"/>
          <p:cNvCxnSpPr/>
          <p:nvPr>
            <p:custDataLst>
              <p:tags r:id="rId6"/>
            </p:custDataLst>
          </p:nvPr>
        </p:nvCxnSpPr>
        <p:spPr>
          <a:xfrm>
            <a:off x="1791462" y="2762250"/>
            <a:ext cx="2159308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OTLSHAPE_T_e769ac08d32c44c9a1bad60197a110a4_HorizontalConnector1"/>
          <p:cNvCxnSpPr/>
          <p:nvPr>
            <p:custDataLst>
              <p:tags r:id="rId7"/>
            </p:custDataLst>
          </p:nvPr>
        </p:nvCxnSpPr>
        <p:spPr>
          <a:xfrm>
            <a:off x="1566757" y="3028950"/>
            <a:ext cx="3448980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OTLSHAPE_T_73f8c0838511490eb99e92363d4039ba_HorizontalConnector1"/>
          <p:cNvCxnSpPr/>
          <p:nvPr>
            <p:custDataLst>
              <p:tags r:id="rId8"/>
            </p:custDataLst>
          </p:nvPr>
        </p:nvCxnSpPr>
        <p:spPr>
          <a:xfrm>
            <a:off x="1399709" y="3295650"/>
            <a:ext cx="4562664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OTLSHAPE_T_d49175858bb74f5c98f31d79e857c388_HorizontalConnector1"/>
          <p:cNvCxnSpPr/>
          <p:nvPr>
            <p:custDataLst>
              <p:tags r:id="rId9"/>
            </p:custDataLst>
          </p:nvPr>
        </p:nvCxnSpPr>
        <p:spPr>
          <a:xfrm>
            <a:off x="942763" y="3562350"/>
            <a:ext cx="5670422" cy="0"/>
          </a:xfrm>
          <a:prstGeom prst="line">
            <a:avLst/>
          </a:prstGeom>
          <a:ln w="7620" cap="flat" cmpd="sng" algn="ctr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TLSHAPE_TB_00000000000000000000000000000000_ScaleContainer"/>
          <p:cNvSpPr/>
          <p:nvPr>
            <p:custDataLst>
              <p:tags r:id="rId10"/>
            </p:custDataLst>
          </p:nvPr>
        </p:nvSpPr>
        <p:spPr>
          <a:xfrm>
            <a:off x="933365" y="1543050"/>
            <a:ext cx="7289800" cy="381000"/>
          </a:xfrm>
          <a:prstGeom prst="rect">
            <a:avLst/>
          </a:prstGeom>
          <a:gradFill flip="none" rotWithShape="1">
            <a:gsLst>
              <a:gs pos="0">
                <a:srgbClr val="44546A"/>
              </a:gs>
              <a:gs pos="100000">
                <a:srgbClr val="44546A"/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TLSHAPE_TB_00000000000000000000000000000000_ElapsedTime"/>
          <p:cNvSpPr/>
          <p:nvPr>
            <p:custDataLst>
              <p:tags r:id="rId11"/>
            </p:custDataLst>
          </p:nvPr>
        </p:nvSpPr>
        <p:spPr>
          <a:xfrm>
            <a:off x="933365" y="1847850"/>
            <a:ext cx="6299200" cy="76200"/>
          </a:xfrm>
          <a:prstGeom prst="rect">
            <a:avLst/>
          </a:prstGeom>
          <a:solidFill>
            <a:srgbClr val="FF0000">
              <a:alpha val="74902"/>
            </a:srgbClr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TLSHAPE_TB_00000000000000000000000000000000_TodayMarkerShape" hidden="1"/>
          <p:cNvSpPr/>
          <p:nvPr>
            <p:custDataLst>
              <p:tags r:id="rId12"/>
            </p:custDataLst>
          </p:nvPr>
        </p:nvSpPr>
        <p:spPr>
          <a:xfrm>
            <a:off x="7027386" y="2571750"/>
            <a:ext cx="114300" cy="127000"/>
          </a:xfrm>
          <a:prstGeom prst="triangle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TLSHAPE_TB_00000000000000000000000000000000_TodayMarkerText" hidden="1"/>
          <p:cNvSpPr txBox="1"/>
          <p:nvPr>
            <p:custDataLst>
              <p:tags r:id="rId13"/>
            </p:custDataLst>
          </p:nvPr>
        </p:nvSpPr>
        <p:spPr>
          <a:xfrm>
            <a:off x="6901686" y="2698750"/>
            <a:ext cx="364522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200" spc="-26">
                <a:latin typeface="Calibri" panose="020F0502020204030204" pitchFamily="34" charset="0"/>
              </a:rPr>
              <a:t>Today</a:t>
            </a:r>
          </a:p>
        </p:txBody>
      </p:sp>
      <p:sp>
        <p:nvSpPr>
          <p:cNvPr id="9" name="OTLSHAPE_TB_00000000000000000000000000000000_TimescaleInterval1"/>
          <p:cNvSpPr txBox="1"/>
          <p:nvPr>
            <p:custDataLst>
              <p:tags r:id="rId14"/>
            </p:custDataLst>
          </p:nvPr>
        </p:nvSpPr>
        <p:spPr>
          <a:xfrm>
            <a:off x="996865" y="1640523"/>
            <a:ext cx="158185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0">
                <a:solidFill>
                  <a:schemeClr val="dk2"/>
                </a:solidFill>
                <a:latin typeface="Calibri" panose="020F0502020204030204" pitchFamily="34" charset="0"/>
              </a:rPr>
              <a:t>Jul</a:t>
            </a:r>
          </a:p>
        </p:txBody>
      </p:sp>
      <p:sp>
        <p:nvSpPr>
          <p:cNvPr id="11" name="OTLSHAPE_TB_00000000000000000000000000000000_TimescaleInterval2"/>
          <p:cNvSpPr txBox="1"/>
          <p:nvPr>
            <p:custDataLst>
              <p:tags r:id="rId15"/>
            </p:custDataLst>
          </p:nvPr>
        </p:nvSpPr>
        <p:spPr>
          <a:xfrm>
            <a:off x="2830974" y="1640523"/>
            <a:ext cx="241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0">
                <a:solidFill>
                  <a:schemeClr val="dk2"/>
                </a:solidFill>
                <a:latin typeface="Calibri" panose="020F0502020204030204" pitchFamily="34" charset="0"/>
              </a:rPr>
              <a:t>Aug</a:t>
            </a:r>
          </a:p>
        </p:txBody>
      </p:sp>
      <p:sp>
        <p:nvSpPr>
          <p:cNvPr id="13" name="OTLSHAPE_TB_00000000000000000000000000000000_TimescaleInterval3"/>
          <p:cNvSpPr txBox="1"/>
          <p:nvPr>
            <p:custDataLst>
              <p:tags r:id="rId16"/>
            </p:custDataLst>
          </p:nvPr>
        </p:nvSpPr>
        <p:spPr>
          <a:xfrm>
            <a:off x="4665083" y="1640523"/>
            <a:ext cx="2286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18">
                <a:solidFill>
                  <a:schemeClr val="dk2"/>
                </a:solidFill>
                <a:latin typeface="Calibri" panose="020F0502020204030204" pitchFamily="34" charset="0"/>
              </a:rPr>
              <a:t>Sep</a:t>
            </a:r>
          </a:p>
        </p:txBody>
      </p:sp>
      <p:sp>
        <p:nvSpPr>
          <p:cNvPr id="15" name="OTLSHAPE_TB_00000000000000000000000000000000_TimescaleInterval4"/>
          <p:cNvSpPr txBox="1"/>
          <p:nvPr>
            <p:custDataLst>
              <p:tags r:id="rId17"/>
            </p:custDataLst>
          </p:nvPr>
        </p:nvSpPr>
        <p:spPr>
          <a:xfrm>
            <a:off x="6440027" y="1640523"/>
            <a:ext cx="21114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200" spc="-22">
                <a:solidFill>
                  <a:schemeClr val="dk2"/>
                </a:solidFill>
                <a:latin typeface="Calibri" panose="020F0502020204030204" pitchFamily="34" charset="0"/>
              </a:rPr>
              <a:t>Oct</a:t>
            </a:r>
          </a:p>
        </p:txBody>
      </p:sp>
      <p:cxnSp>
        <p:nvCxnSpPr>
          <p:cNvPr id="10" name="OTLSHAPE_TB_00000000000000000000000000000000_Separator1"/>
          <p:cNvCxnSpPr/>
          <p:nvPr>
            <p:custDataLst>
              <p:tags r:id="rId18"/>
            </p:custDataLst>
          </p:nvPr>
        </p:nvCxnSpPr>
        <p:spPr>
          <a:xfrm>
            <a:off x="2767473" y="1631950"/>
            <a:ext cx="0" cy="203200"/>
          </a:xfrm>
          <a:prstGeom prst="line">
            <a:avLst/>
          </a:prstGeom>
          <a:ln w="7620" cap="flat" cmpd="sng" algn="ctr">
            <a:solidFill>
              <a:schemeClr val="dk2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OTLSHAPE_TB_00000000000000000000000000000000_Separator2"/>
          <p:cNvCxnSpPr/>
          <p:nvPr>
            <p:custDataLst>
              <p:tags r:id="rId19"/>
            </p:custDataLst>
          </p:nvPr>
        </p:nvCxnSpPr>
        <p:spPr>
          <a:xfrm>
            <a:off x="4601582" y="1631950"/>
            <a:ext cx="0" cy="203200"/>
          </a:xfrm>
          <a:prstGeom prst="line">
            <a:avLst/>
          </a:prstGeom>
          <a:ln w="7620" cap="flat" cmpd="sng" algn="ctr">
            <a:solidFill>
              <a:schemeClr val="dk2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OTLSHAPE_TB_00000000000000000000000000000000_Separator3"/>
          <p:cNvCxnSpPr/>
          <p:nvPr>
            <p:custDataLst>
              <p:tags r:id="rId20"/>
            </p:custDataLst>
          </p:nvPr>
        </p:nvCxnSpPr>
        <p:spPr>
          <a:xfrm>
            <a:off x="6376526" y="1631950"/>
            <a:ext cx="0" cy="203200"/>
          </a:xfrm>
          <a:prstGeom prst="line">
            <a:avLst/>
          </a:prstGeom>
          <a:ln w="7620" cap="flat" cmpd="sng" algn="ctr">
            <a:solidFill>
              <a:schemeClr val="dk2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TLSHAPE_T_1c0013bd23e14ac49698d163cd883d34_Shape"/>
          <p:cNvSpPr/>
          <p:nvPr>
            <p:custDataLst>
              <p:tags r:id="rId21"/>
            </p:custDataLst>
          </p:nvPr>
        </p:nvSpPr>
        <p:spPr>
          <a:xfrm>
            <a:off x="1820837" y="2127250"/>
            <a:ext cx="482600" cy="2032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TLSHAPE_T_05a60f2ce75b4732b21bd09ef372fbdf_Shape"/>
          <p:cNvSpPr/>
          <p:nvPr>
            <p:custDataLst>
              <p:tags r:id="rId22"/>
            </p:custDataLst>
          </p:nvPr>
        </p:nvSpPr>
        <p:spPr>
          <a:xfrm>
            <a:off x="2294156" y="2408989"/>
            <a:ext cx="2449095" cy="21072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TLSHAPE_T_45e383287b08416797cc59a2f50bf235_Shape"/>
          <p:cNvSpPr/>
          <p:nvPr>
            <p:custDataLst>
              <p:tags r:id="rId23"/>
            </p:custDataLst>
          </p:nvPr>
        </p:nvSpPr>
        <p:spPr>
          <a:xfrm>
            <a:off x="4747861" y="2675689"/>
            <a:ext cx="551281" cy="210721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TLSHAPE_T_e769ac08d32c44c9a1bad60197a110a4_Shape"/>
          <p:cNvSpPr/>
          <p:nvPr>
            <p:custDataLst>
              <p:tags r:id="rId24"/>
            </p:custDataLst>
          </p:nvPr>
        </p:nvSpPr>
        <p:spPr>
          <a:xfrm>
            <a:off x="5301486" y="2949908"/>
            <a:ext cx="659231" cy="195683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TLSHAPE_T_73f8c0838511490eb99e92363d4039ba_Shape"/>
          <p:cNvSpPr/>
          <p:nvPr>
            <p:custDataLst>
              <p:tags r:id="rId25"/>
            </p:custDataLst>
          </p:nvPr>
        </p:nvSpPr>
        <p:spPr>
          <a:xfrm>
            <a:off x="5962373" y="3194050"/>
            <a:ext cx="711200" cy="20320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TLSHAPE_T_d49175858bb74f5c98f31d79e857c388_Shape"/>
          <p:cNvSpPr/>
          <p:nvPr>
            <p:custDataLst>
              <p:tags r:id="rId26"/>
            </p:custDataLst>
          </p:nvPr>
        </p:nvSpPr>
        <p:spPr>
          <a:xfrm>
            <a:off x="6665822" y="3483308"/>
            <a:ext cx="503322" cy="218241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TLSHAPE_T_1c0013bd23e14ac49698d163cd883d34_ShapePercentage" hidden="1"/>
          <p:cNvSpPr/>
          <p:nvPr>
            <p:custDataLst>
              <p:tags r:id="rId27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TLSHAPE_T_05a60f2ce75b4732b21bd09ef372fbdf_ShapePercentage" hidden="1"/>
          <p:cNvSpPr/>
          <p:nvPr>
            <p:custDataLst>
              <p:tags r:id="rId28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TLSHAPE_T_45e383287b08416797cc59a2f50bf235_ShapePercentage" hidden="1"/>
          <p:cNvSpPr/>
          <p:nvPr>
            <p:custDataLst>
              <p:tags r:id="rId29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TLSHAPE_T_e769ac08d32c44c9a1bad60197a110a4_ShapePercentage" hidden="1"/>
          <p:cNvSpPr/>
          <p:nvPr>
            <p:custDataLst>
              <p:tags r:id="rId30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TLSHAPE_T_73f8c0838511490eb99e92363d4039ba_ShapePercentage" hidden="1"/>
          <p:cNvSpPr/>
          <p:nvPr>
            <p:custDataLst>
              <p:tags r:id="rId31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TLSHAPE_T_d49175858bb74f5c98f31d79e857c388_ShapePercentage" hidden="1"/>
          <p:cNvSpPr/>
          <p:nvPr>
            <p:custDataLst>
              <p:tags r:id="rId32"/>
            </p:custDataLst>
          </p:nvPr>
        </p:nvSpPr>
        <p:spPr>
          <a:xfrm>
            <a:off x="12700" y="1270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TLSHAPE_T_1c0013bd23e14ac49698d163cd883d34_Duration" hidden="1"/>
          <p:cNvSpPr txBox="1"/>
          <p:nvPr>
            <p:custDataLst>
              <p:tags r:id="rId33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25" name="OTLSHAPE_T_1c0013bd23e14ac49698d163cd883d34_TextPercentage" hidden="1"/>
          <p:cNvSpPr txBox="1"/>
          <p:nvPr>
            <p:custDataLst>
              <p:tags r:id="rId34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26" name="OTLSHAPE_T_1c0013bd23e14ac49698d163cd883d34_StartDate" hidden="1"/>
          <p:cNvSpPr txBox="1"/>
          <p:nvPr>
            <p:custDataLst>
              <p:tags r:id="rId35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27" name="OTLSHAPE_T_1c0013bd23e14ac49698d163cd883d34_EndDate" hidden="1"/>
          <p:cNvSpPr txBox="1"/>
          <p:nvPr>
            <p:custDataLst>
              <p:tags r:id="rId36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28" name="OTLSHAPE_T_1c0013bd23e14ac49698d163cd883d34_JoinedDate"/>
          <p:cNvSpPr txBox="1"/>
          <p:nvPr>
            <p:custDataLst>
              <p:tags r:id="rId37"/>
            </p:custDataLst>
          </p:nvPr>
        </p:nvSpPr>
        <p:spPr>
          <a:xfrm>
            <a:off x="2344915" y="2151338"/>
            <a:ext cx="685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>
                <a:solidFill>
                  <a:srgbClr val="44546A"/>
                </a:solidFill>
                <a:latin typeface="Calibri" panose="020F0502020204030204" pitchFamily="34" charset="0"/>
              </a:rPr>
              <a:t>Jul 16 - Jul 23</a:t>
            </a:r>
          </a:p>
        </p:txBody>
      </p:sp>
      <p:sp>
        <p:nvSpPr>
          <p:cNvPr id="29" name="OTLSHAPE_T_1c0013bd23e14ac49698d163cd883d34_Title"/>
          <p:cNvSpPr txBox="1"/>
          <p:nvPr>
            <p:custDataLst>
              <p:tags r:id="rId38"/>
            </p:custDataLst>
          </p:nvPr>
        </p:nvSpPr>
        <p:spPr>
          <a:xfrm>
            <a:off x="127000" y="2143591"/>
            <a:ext cx="12700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4">
                <a:latin typeface="Calibri" panose="020F0502020204030204" pitchFamily="34" charset="0"/>
              </a:rPr>
              <a:t>Planning and Analysis</a:t>
            </a:r>
          </a:p>
        </p:txBody>
      </p:sp>
      <p:sp>
        <p:nvSpPr>
          <p:cNvPr id="32" name="OTLSHAPE_T_05a60f2ce75b4732b21bd09ef372fbdf_Duration" hidden="1"/>
          <p:cNvSpPr txBox="1"/>
          <p:nvPr>
            <p:custDataLst>
              <p:tags r:id="rId39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33" name="OTLSHAPE_T_05a60f2ce75b4732b21bd09ef372fbdf_TextPercentage" hidden="1"/>
          <p:cNvSpPr txBox="1"/>
          <p:nvPr>
            <p:custDataLst>
              <p:tags r:id="rId40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34" name="OTLSHAPE_T_05a60f2ce75b4732b21bd09ef372fbdf_StartDate" hidden="1"/>
          <p:cNvSpPr txBox="1"/>
          <p:nvPr>
            <p:custDataLst>
              <p:tags r:id="rId41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35" name="OTLSHAPE_T_05a60f2ce75b4732b21bd09ef372fbdf_EndDate" hidden="1"/>
          <p:cNvSpPr txBox="1"/>
          <p:nvPr>
            <p:custDataLst>
              <p:tags r:id="rId42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36" name="OTLSHAPE_T_05a60f2ce75b4732b21bd09ef372fbdf_JoinedDate"/>
          <p:cNvSpPr txBox="1"/>
          <p:nvPr>
            <p:custDataLst>
              <p:tags r:id="rId43"/>
            </p:custDataLst>
          </p:nvPr>
        </p:nvSpPr>
        <p:spPr>
          <a:xfrm>
            <a:off x="4827707" y="2418038"/>
            <a:ext cx="749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 dirty="0">
                <a:solidFill>
                  <a:srgbClr val="44546A"/>
                </a:solidFill>
                <a:latin typeface="Calibri"/>
              </a:rPr>
              <a:t>Jul 24 - Sep 07</a:t>
            </a:r>
          </a:p>
        </p:txBody>
      </p:sp>
      <p:sp>
        <p:nvSpPr>
          <p:cNvPr id="37" name="OTLSHAPE_T_05a60f2ce75b4732b21bd09ef372fbdf_Title"/>
          <p:cNvSpPr txBox="1"/>
          <p:nvPr>
            <p:custDataLst>
              <p:tags r:id="rId44"/>
            </p:custDataLst>
          </p:nvPr>
        </p:nvSpPr>
        <p:spPr>
          <a:xfrm>
            <a:off x="127000" y="2410291"/>
            <a:ext cx="9906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4">
                <a:latin typeface="Calibri" panose="020F0502020204030204" pitchFamily="34" charset="0"/>
              </a:rPr>
              <a:t>Matrix-Functions</a:t>
            </a:r>
          </a:p>
        </p:txBody>
      </p:sp>
      <p:sp>
        <p:nvSpPr>
          <p:cNvPr id="40" name="OTLSHAPE_T_45e383287b08416797cc59a2f50bf235_Duration" hidden="1"/>
          <p:cNvSpPr txBox="1"/>
          <p:nvPr>
            <p:custDataLst>
              <p:tags r:id="rId45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41" name="OTLSHAPE_T_45e383287b08416797cc59a2f50bf235_TextPercentage" hidden="1"/>
          <p:cNvSpPr txBox="1"/>
          <p:nvPr>
            <p:custDataLst>
              <p:tags r:id="rId46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42" name="OTLSHAPE_T_45e383287b08416797cc59a2f50bf235_StartDate" hidden="1"/>
          <p:cNvSpPr txBox="1"/>
          <p:nvPr>
            <p:custDataLst>
              <p:tags r:id="rId47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43" name="OTLSHAPE_T_45e383287b08416797cc59a2f50bf235_EndDate" hidden="1"/>
          <p:cNvSpPr txBox="1"/>
          <p:nvPr>
            <p:custDataLst>
              <p:tags r:id="rId48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44" name="OTLSHAPE_T_45e383287b08416797cc59a2f50bf235_JoinedDate"/>
          <p:cNvSpPr txBox="1"/>
          <p:nvPr>
            <p:custDataLst>
              <p:tags r:id="rId49"/>
            </p:custDataLst>
          </p:nvPr>
        </p:nvSpPr>
        <p:spPr>
          <a:xfrm>
            <a:off x="5411410" y="2677786"/>
            <a:ext cx="73660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 dirty="0">
                <a:solidFill>
                  <a:srgbClr val="44546A"/>
                </a:solidFill>
                <a:latin typeface="Calibri"/>
              </a:rPr>
              <a:t>Sep 8 - Sep 16</a:t>
            </a:r>
          </a:p>
        </p:txBody>
      </p:sp>
      <p:sp>
        <p:nvSpPr>
          <p:cNvPr id="45" name="OTLSHAPE_T_45e383287b08416797cc59a2f50bf235_Title"/>
          <p:cNvSpPr txBox="1"/>
          <p:nvPr>
            <p:custDataLst>
              <p:tags r:id="rId50"/>
            </p:custDataLst>
          </p:nvPr>
        </p:nvSpPr>
        <p:spPr>
          <a:xfrm>
            <a:off x="127000" y="2676991"/>
            <a:ext cx="16764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4">
                <a:latin typeface="Calibri" panose="020F0502020204030204" pitchFamily="34" charset="0"/>
              </a:rPr>
              <a:t>Gradient-Descend-Algorithm</a:t>
            </a:r>
          </a:p>
        </p:txBody>
      </p:sp>
      <p:sp>
        <p:nvSpPr>
          <p:cNvPr id="48" name="OTLSHAPE_T_e769ac08d32c44c9a1bad60197a110a4_Duration" hidden="1"/>
          <p:cNvSpPr txBox="1"/>
          <p:nvPr>
            <p:custDataLst>
              <p:tags r:id="rId51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49" name="OTLSHAPE_T_e769ac08d32c44c9a1bad60197a110a4_TextPercentage" hidden="1"/>
          <p:cNvSpPr txBox="1"/>
          <p:nvPr>
            <p:custDataLst>
              <p:tags r:id="rId52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0" name="OTLSHAPE_T_e769ac08d32c44c9a1bad60197a110a4_StartDate" hidden="1"/>
          <p:cNvSpPr txBox="1"/>
          <p:nvPr>
            <p:custDataLst>
              <p:tags r:id="rId53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1" name="OTLSHAPE_T_e769ac08d32c44c9a1bad60197a110a4_EndDate" hidden="1"/>
          <p:cNvSpPr txBox="1"/>
          <p:nvPr>
            <p:custDataLst>
              <p:tags r:id="rId54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2" name="OTLSHAPE_T_e769ac08d32c44c9a1bad60197a110a4_JoinedDate"/>
          <p:cNvSpPr txBox="1"/>
          <p:nvPr>
            <p:custDataLst>
              <p:tags r:id="rId55"/>
            </p:custDataLst>
          </p:nvPr>
        </p:nvSpPr>
        <p:spPr>
          <a:xfrm>
            <a:off x="6013132" y="2948246"/>
            <a:ext cx="83669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 dirty="0">
                <a:solidFill>
                  <a:srgbClr val="44546A"/>
                </a:solidFill>
                <a:latin typeface="Calibri"/>
              </a:rPr>
              <a:t>Sep 16- Sep 23</a:t>
            </a:r>
          </a:p>
        </p:txBody>
      </p:sp>
      <p:sp>
        <p:nvSpPr>
          <p:cNvPr id="53" name="OTLSHAPE_T_e769ac08d32c44c9a1bad60197a110a4_Title"/>
          <p:cNvSpPr txBox="1"/>
          <p:nvPr>
            <p:custDataLst>
              <p:tags r:id="rId56"/>
            </p:custDataLst>
          </p:nvPr>
        </p:nvSpPr>
        <p:spPr>
          <a:xfrm>
            <a:off x="127000" y="2943691"/>
            <a:ext cx="14478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8">
                <a:latin typeface="Calibri" panose="020F0502020204030204" pitchFamily="34" charset="0"/>
              </a:rPr>
              <a:t>Implementation-Training</a:t>
            </a:r>
          </a:p>
        </p:txBody>
      </p:sp>
      <p:sp>
        <p:nvSpPr>
          <p:cNvPr id="56" name="OTLSHAPE_T_73f8c0838511490eb99e92363d4039ba_Duration" hidden="1"/>
          <p:cNvSpPr txBox="1"/>
          <p:nvPr>
            <p:custDataLst>
              <p:tags r:id="rId57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7" name="OTLSHAPE_T_73f8c0838511490eb99e92363d4039ba_TextPercentage" hidden="1"/>
          <p:cNvSpPr txBox="1"/>
          <p:nvPr>
            <p:custDataLst>
              <p:tags r:id="rId58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8" name="OTLSHAPE_T_73f8c0838511490eb99e92363d4039ba_StartDate" hidden="1"/>
          <p:cNvSpPr txBox="1"/>
          <p:nvPr>
            <p:custDataLst>
              <p:tags r:id="rId59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59" name="OTLSHAPE_T_73f8c0838511490eb99e92363d4039ba_EndDate" hidden="1"/>
          <p:cNvSpPr txBox="1"/>
          <p:nvPr>
            <p:custDataLst>
              <p:tags r:id="rId60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0" name="OTLSHAPE_T_73f8c0838511490eb99e92363d4039ba_JoinedDate"/>
          <p:cNvSpPr txBox="1"/>
          <p:nvPr>
            <p:custDataLst>
              <p:tags r:id="rId61"/>
            </p:custDataLst>
          </p:nvPr>
        </p:nvSpPr>
        <p:spPr>
          <a:xfrm>
            <a:off x="6723110" y="3218138"/>
            <a:ext cx="7239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>
                <a:solidFill>
                  <a:srgbClr val="44546A"/>
                </a:solidFill>
                <a:latin typeface="Calibri" panose="020F0502020204030204" pitchFamily="34" charset="0"/>
              </a:rPr>
              <a:t>Sep 24 - Oct 5</a:t>
            </a:r>
          </a:p>
        </p:txBody>
      </p:sp>
      <p:sp>
        <p:nvSpPr>
          <p:cNvPr id="61" name="OTLSHAPE_T_73f8c0838511490eb99e92363d4039ba_Title"/>
          <p:cNvSpPr txBox="1"/>
          <p:nvPr>
            <p:custDataLst>
              <p:tags r:id="rId62"/>
            </p:custDataLst>
          </p:nvPr>
        </p:nvSpPr>
        <p:spPr>
          <a:xfrm>
            <a:off x="127000" y="3210391"/>
            <a:ext cx="1282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6">
                <a:latin typeface="Calibri" panose="020F0502020204030204" pitchFamily="34" charset="0"/>
              </a:rPr>
              <a:t>Graph Representation</a:t>
            </a:r>
          </a:p>
        </p:txBody>
      </p:sp>
      <p:sp>
        <p:nvSpPr>
          <p:cNvPr id="64" name="OTLSHAPE_T_d49175858bb74f5c98f31d79e857c388_Duration" hidden="1"/>
          <p:cNvSpPr txBox="1"/>
          <p:nvPr>
            <p:custDataLst>
              <p:tags r:id="rId63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5" name="OTLSHAPE_T_d49175858bb74f5c98f31d79e857c388_TextPercentage" hidden="1"/>
          <p:cNvSpPr txBox="1"/>
          <p:nvPr>
            <p:custDataLst>
              <p:tags r:id="rId64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6" name="OTLSHAPE_T_d49175858bb74f5c98f31d79e857c388_StartDate" hidden="1"/>
          <p:cNvSpPr txBox="1"/>
          <p:nvPr>
            <p:custDataLst>
              <p:tags r:id="rId65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7" name="OTLSHAPE_T_d49175858bb74f5c98f31d79e857c388_EndDate" hidden="1"/>
          <p:cNvSpPr txBox="1"/>
          <p:nvPr>
            <p:custDataLst>
              <p:tags r:id="rId66"/>
            </p:custDataLst>
          </p:nvPr>
        </p:nvSpPr>
        <p:spPr>
          <a:xfrm>
            <a:off x="12700" y="12700"/>
            <a:ext cx="0" cy="2154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US"/>
          </a:p>
        </p:txBody>
      </p:sp>
      <p:sp>
        <p:nvSpPr>
          <p:cNvPr id="68" name="OTLSHAPE_T_d49175858bb74f5c98f31d79e857c388_JoinedDate"/>
          <p:cNvSpPr txBox="1"/>
          <p:nvPr>
            <p:custDataLst>
              <p:tags r:id="rId67"/>
            </p:custDataLst>
          </p:nvPr>
        </p:nvSpPr>
        <p:spPr>
          <a:xfrm>
            <a:off x="7196428" y="3484838"/>
            <a:ext cx="711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spc="-4" dirty="0">
                <a:solidFill>
                  <a:srgbClr val="44546A"/>
                </a:solidFill>
                <a:latin typeface="Calibri"/>
              </a:rPr>
              <a:t>Oct 5 - Oct 14</a:t>
            </a:r>
            <a:endParaRPr lang="en-US" sz="1000" spc="-4" dirty="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69" name="OTLSHAPE_T_d49175858bb74f5c98f31d79e857c388_Title"/>
          <p:cNvSpPr txBox="1"/>
          <p:nvPr>
            <p:custDataLst>
              <p:tags r:id="rId68"/>
            </p:custDataLst>
          </p:nvPr>
        </p:nvSpPr>
        <p:spPr>
          <a:xfrm>
            <a:off x="127000" y="3477091"/>
            <a:ext cx="8255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00" b="1" spc="-6">
                <a:latin typeface="Calibri" panose="020F0502020204030204" pitchFamily="34" charset="0"/>
              </a:rPr>
              <a:t>User Interface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7339EBA-6C69-48DF-B9A6-2E0F989DF9EF}"/>
              </a:ext>
            </a:extLst>
          </p:cNvPr>
          <p:cNvSpPr txBox="1"/>
          <p:nvPr/>
        </p:nvSpPr>
        <p:spPr>
          <a:xfrm>
            <a:off x="8734927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A6E1D57-7924-4E87-9890-5F380AA61A8F}"/>
              </a:ext>
            </a:extLst>
          </p:cNvPr>
          <p:cNvSpPr txBox="1"/>
          <p:nvPr/>
        </p:nvSpPr>
        <p:spPr>
          <a:xfrm>
            <a:off x="6185736" y="4764505"/>
            <a:ext cx="2743199" cy="30777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2900EF7-8031-452E-BED8-0CD645DA5A14}"/>
              </a:ext>
            </a:extLst>
          </p:cNvPr>
          <p:cNvSpPr txBox="1"/>
          <p:nvPr/>
        </p:nvSpPr>
        <p:spPr>
          <a:xfrm>
            <a:off x="8592051" y="4764505"/>
            <a:ext cx="52487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769622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/>
              <a:t>FUTURE WORK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656141" y="1950940"/>
            <a:ext cx="3353700" cy="15132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Squada One"/>
              </a:rPr>
              <a:t>More features</a:t>
            </a:r>
            <a:endParaRPr lang="en-US" sz="1800" dirty="0">
              <a:latin typeface="Squada One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Squada One"/>
              </a:rPr>
              <a:t>Space for rent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Squada One"/>
              </a:rPr>
              <a:t>More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Squada One"/>
              </a:rPr>
              <a:t>Commercial spaces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Squada One"/>
              </a:rPr>
              <a:t>Web based trading system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>
              <a:latin typeface="Squada One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9A02A4-CD7A-458C-9AF7-2B15232B3DED}"/>
              </a:ext>
            </a:extLst>
          </p:cNvPr>
          <p:cNvSpPr txBox="1"/>
          <p:nvPr/>
        </p:nvSpPr>
        <p:spPr>
          <a:xfrm>
            <a:off x="8652211" y="4779545"/>
            <a:ext cx="449679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33913858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1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n-US">
                <a:solidFill>
                  <a:schemeClr val="tx1"/>
                </a:solidFill>
              </a:rPr>
              <a:t>THANKS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421" name="Google Shape;421;p41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n-US" sz="5400" b="0">
                <a:solidFill>
                  <a:schemeClr val="tx1"/>
                </a:solidFill>
                <a:latin typeface="Squada One" panose="020B0604020202020204" charset="0"/>
              </a:rPr>
              <a:t>Q/A</a:t>
            </a:r>
            <a:endParaRPr sz="5400" b="0">
              <a:solidFill>
                <a:schemeClr val="tx1"/>
              </a:solidFill>
              <a:latin typeface="Squada One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8A097-ECF0-43BF-8ECF-617CE37153B4}"/>
              </a:ext>
            </a:extLst>
          </p:cNvPr>
          <p:cNvSpPr txBox="1"/>
          <p:nvPr/>
        </p:nvSpPr>
        <p:spPr>
          <a:xfrm>
            <a:off x="8644690" y="4772025"/>
            <a:ext cx="389521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17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0"/>
          <p:cNvSpPr txBox="1">
            <a:spLocks noGrp="1"/>
          </p:cNvSpPr>
          <p:nvPr>
            <p:ph type="ctrTitle"/>
          </p:nvPr>
        </p:nvSpPr>
        <p:spPr>
          <a:xfrm>
            <a:off x="1290262" y="2289737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n-US" b="0">
                <a:solidFill>
                  <a:schemeClr val="tx1"/>
                </a:solidFill>
              </a:rPr>
              <a:t>HOUSING PRICE PREDICTOR</a:t>
            </a:r>
            <a:endParaRPr b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8C65AE-957E-4432-A32C-43BAEA67D3BA}"/>
              </a:ext>
            </a:extLst>
          </p:cNvPr>
          <p:cNvSpPr txBox="1"/>
          <p:nvPr/>
        </p:nvSpPr>
        <p:spPr>
          <a:xfrm>
            <a:off x="8734927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/>
              <a:t>CONTENTS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685170" y="2272344"/>
            <a:ext cx="3353700" cy="15132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Squada One" panose="020B0604020202020204" charset="0"/>
              </a:rPr>
              <a:t>Introduction to the project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Squada One" panose="020B0604020202020204" charset="0"/>
              </a:rPr>
              <a:t>Motivation and Objectives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Squada One" panose="020B0604020202020204" charset="0"/>
              </a:rPr>
              <a:t>Project details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Squada One" panose="020B0604020202020204" charset="0"/>
              </a:rPr>
              <a:t>Timeline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>
                <a:latin typeface="Squada One" panose="020B0604020202020204" charset="0"/>
              </a:rPr>
              <a:t>Future Work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latin typeface="Squada One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>
              <a:latin typeface="Squada One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2451E6-D521-4D82-82A7-431BE33FF037}"/>
              </a:ext>
            </a:extLst>
          </p:cNvPr>
          <p:cNvSpPr txBox="1"/>
          <p:nvPr/>
        </p:nvSpPr>
        <p:spPr>
          <a:xfrm>
            <a:off x="8734927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0151193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4"/>
          <p:cNvSpPr txBox="1">
            <a:spLocks noGrp="1"/>
          </p:cNvSpPr>
          <p:nvPr>
            <p:ph type="ctrTitle"/>
          </p:nvPr>
        </p:nvSpPr>
        <p:spPr>
          <a:xfrm flipH="1">
            <a:off x="821765" y="2086944"/>
            <a:ext cx="3158100" cy="1241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lvl="0" algn="ctr"/>
            <a:r>
              <a:rPr lang="en-US" sz="4000" b="1">
                <a:solidFill>
                  <a:schemeClr val="bg1"/>
                </a:solidFill>
                <a:latin typeface="Squada One" panose="020B0604020202020204" charset="0"/>
              </a:rPr>
              <a:t>What is the Housing Price Predictor?</a:t>
            </a:r>
            <a:endParaRPr sz="4000" b="0">
              <a:latin typeface="Squada One" panose="020B0604020202020204" charset="0"/>
            </a:endParaRPr>
          </a:p>
        </p:txBody>
      </p:sp>
      <p:sp>
        <p:nvSpPr>
          <p:cNvPr id="351" name="Google Shape;351;p34"/>
          <p:cNvSpPr txBox="1">
            <a:spLocks noGrp="1"/>
          </p:cNvSpPr>
          <p:nvPr>
            <p:ph type="subTitle" idx="1"/>
          </p:nvPr>
        </p:nvSpPr>
        <p:spPr>
          <a:xfrm>
            <a:off x="4397193" y="1425297"/>
            <a:ext cx="4577253" cy="244858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indent="0" algn="ctr"/>
            <a:r>
              <a:rPr lang="en-US" sz="3200">
                <a:solidFill>
                  <a:schemeClr val="bg1"/>
                </a:solidFill>
                <a:latin typeface="Squada One" panose="020B0604020202020204" charset="0"/>
              </a:rPr>
              <a:t>A useful software  to get a quick and easy </a:t>
            </a:r>
            <a:r>
              <a:rPr lang="en-US" sz="3200" b="1">
                <a:solidFill>
                  <a:schemeClr val="bg1"/>
                </a:solidFill>
                <a:latin typeface="Squada One" panose="020B0604020202020204" charset="0"/>
              </a:rPr>
              <a:t>estimation</a:t>
            </a:r>
          </a:p>
          <a:p>
            <a:pPr marL="0" indent="0" algn="ctr"/>
            <a:r>
              <a:rPr lang="en-US" sz="3200">
                <a:solidFill>
                  <a:schemeClr val="bg1"/>
                </a:solidFill>
                <a:latin typeface="Squada One" panose="020B0604020202020204" charset="0"/>
              </a:rPr>
              <a:t> of the real </a:t>
            </a:r>
            <a:r>
              <a:rPr lang="en-US" sz="3200" b="1">
                <a:solidFill>
                  <a:schemeClr val="bg1"/>
                </a:solidFill>
                <a:latin typeface="Squada One" panose="020B0604020202020204" charset="0"/>
              </a:rPr>
              <a:t>price</a:t>
            </a:r>
            <a:r>
              <a:rPr lang="en-US" sz="3200">
                <a:solidFill>
                  <a:schemeClr val="bg1"/>
                </a:solidFill>
                <a:latin typeface="Squada One" panose="020B0604020202020204" charset="0"/>
              </a:rPr>
              <a:t> of your </a:t>
            </a:r>
            <a:r>
              <a:rPr lang="en-US" sz="3200" b="1">
                <a:solidFill>
                  <a:schemeClr val="bg1"/>
                </a:solidFill>
                <a:latin typeface="Squada One" panose="020B0604020202020204" charset="0"/>
              </a:rPr>
              <a:t>property</a:t>
            </a:r>
            <a:r>
              <a:rPr lang="en-US" sz="3200">
                <a:solidFill>
                  <a:schemeClr val="bg1"/>
                </a:solidFill>
                <a:latin typeface="Squada One" panose="020B0604020202020204" charset="0"/>
              </a:rPr>
              <a:t>.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3200">
              <a:latin typeface="Squada One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B6E253-C062-4982-98CE-EF89CD8BFD9D}"/>
              </a:ext>
            </a:extLst>
          </p:cNvPr>
          <p:cNvSpPr txBox="1"/>
          <p:nvPr/>
        </p:nvSpPr>
        <p:spPr>
          <a:xfrm>
            <a:off x="8734927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71612" y="896792"/>
            <a:ext cx="6390300" cy="723300"/>
          </a:xfrm>
        </p:spPr>
        <p:txBody>
          <a:bodyPr/>
          <a:lstStyle/>
          <a:p>
            <a:r>
              <a:rPr lang="en-US" sz="4400"/>
              <a:t>MOTIVATION AND OBJECTIVES</a:t>
            </a:r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>
          <a:xfrm>
            <a:off x="2182090" y="1620092"/>
            <a:ext cx="4613565" cy="256398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latin typeface="Squada One"/>
              </a:rPr>
              <a:t>Creating transparency between the seller and the buyer.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latin typeface="Squada One"/>
              </a:rPr>
              <a:t>Minimize the struggle in finding houses in new areas.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latin typeface="Squada One"/>
              </a:rPr>
              <a:t>Nearly perfect estimation of the cost according to our needs.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latin typeface="Squada One"/>
              </a:rPr>
              <a:t>Saving time.</a:t>
            </a:r>
          </a:p>
          <a:p>
            <a:pPr marL="171450" indent="0" algn="l"/>
            <a:endParaRPr lang="en-US" sz="2000">
              <a:latin typeface="Squada One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AEE59C-F32A-4DEE-8BF1-60028C1678DA}"/>
              </a:ext>
            </a:extLst>
          </p:cNvPr>
          <p:cNvSpPr txBox="1"/>
          <p:nvPr/>
        </p:nvSpPr>
        <p:spPr>
          <a:xfrm>
            <a:off x="8757486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87760947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4542" y="1035337"/>
            <a:ext cx="6390300" cy="723300"/>
          </a:xfrm>
        </p:spPr>
        <p:txBody>
          <a:bodyPr/>
          <a:lstStyle/>
          <a:p>
            <a:r>
              <a:rPr lang="en-US" sz="6000"/>
              <a:t>Targeted</a:t>
            </a:r>
            <a:r>
              <a:rPr lang="en-US" sz="6600"/>
              <a:t> Users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32842" y="1820982"/>
            <a:ext cx="3353700" cy="2321526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4000">
                <a:latin typeface="Squada One" panose="020B0604020202020204" charset="0"/>
              </a:rPr>
              <a:t>Buyers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000">
                <a:latin typeface="Squada One" panose="020B0604020202020204" charset="0"/>
              </a:rPr>
              <a:t>Sellers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4000">
                <a:latin typeface="Squada One" panose="020B0604020202020204" charset="0"/>
              </a:rPr>
              <a:t>Professionals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FF8BE-236C-4861-ACEC-3FA90912F2E6}"/>
              </a:ext>
            </a:extLst>
          </p:cNvPr>
          <p:cNvSpPr txBox="1"/>
          <p:nvPr/>
        </p:nvSpPr>
        <p:spPr>
          <a:xfrm>
            <a:off x="8734927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54704238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" y="727364"/>
            <a:ext cx="9144000" cy="1683327"/>
          </a:xfrm>
        </p:spPr>
        <p:txBody>
          <a:bodyPr/>
          <a:lstStyle/>
          <a:p>
            <a:r>
              <a:rPr lang="en-US" sz="6000">
                <a:solidFill>
                  <a:schemeClr val="tx1"/>
                </a:solidFill>
              </a:rPr>
              <a:t> Project Details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0B1E54-B418-48E4-9EE5-E34659F3DEE9}"/>
              </a:ext>
            </a:extLst>
          </p:cNvPr>
          <p:cNvSpPr txBox="1"/>
          <p:nvPr/>
        </p:nvSpPr>
        <p:spPr>
          <a:xfrm>
            <a:off x="8734927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56268536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5"/>
          <p:cNvSpPr txBox="1">
            <a:spLocks noGrp="1"/>
          </p:cNvSpPr>
          <p:nvPr>
            <p:ph type="ctrTitle"/>
          </p:nvPr>
        </p:nvSpPr>
        <p:spPr>
          <a:xfrm flipH="1">
            <a:off x="1560166" y="1403696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>
              <a:buClr>
                <a:schemeClr val="dk1"/>
              </a:buClr>
            </a:pPr>
            <a:r>
              <a:rPr lang="en-US" sz="4400">
                <a:latin typeface="Squada One" panose="020B0604020202020204" charset="0"/>
              </a:rPr>
              <a:t>Breaking down the Project</a:t>
            </a:r>
            <a:endParaRPr sz="4400" b="0">
              <a:solidFill>
                <a:srgbClr val="FFFFFF"/>
              </a:solidFill>
              <a:latin typeface="Squada One" panose="020B0604020202020204" charset="0"/>
            </a:endParaRPr>
          </a:p>
        </p:txBody>
      </p:sp>
      <p:sp>
        <p:nvSpPr>
          <p:cNvPr id="358" name="Google Shape;358;p35"/>
          <p:cNvSpPr txBox="1">
            <a:spLocks noGrp="1"/>
          </p:cNvSpPr>
          <p:nvPr>
            <p:ph type="subTitle" idx="1"/>
          </p:nvPr>
        </p:nvSpPr>
        <p:spPr>
          <a:xfrm>
            <a:off x="4598725" y="275112"/>
            <a:ext cx="3628200" cy="4475018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>
                <a:latin typeface="Squada One" panose="020B0604020202020204" charset="0"/>
              </a:rPr>
              <a:t>Planning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>
                <a:latin typeface="Squada One" panose="020B0604020202020204" charset="0"/>
              </a:rPr>
              <a:t>Matrix Functions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>
                <a:latin typeface="Squada One" panose="020B0604020202020204" charset="0"/>
              </a:rPr>
              <a:t>Gradient Descent Algorithm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>
                <a:latin typeface="Squada One" panose="020B0604020202020204" charset="0"/>
              </a:rPr>
              <a:t>Training The Model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>
                <a:latin typeface="Squada One" panose="020B0604020202020204" charset="0"/>
              </a:rPr>
              <a:t>User Interface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>
                <a:latin typeface="Squada One" panose="020B0604020202020204" charset="0"/>
              </a:rPr>
              <a:t>Visualization through graph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sz="2800">
              <a:solidFill>
                <a:srgbClr val="FFFFFF"/>
              </a:solidFill>
              <a:latin typeface="Squada One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23E6C2-70A2-43AB-83EE-50F567886FFD}"/>
              </a:ext>
            </a:extLst>
          </p:cNvPr>
          <p:cNvSpPr txBox="1"/>
          <p:nvPr/>
        </p:nvSpPr>
        <p:spPr>
          <a:xfrm>
            <a:off x="8734927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8</a:t>
            </a: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>
                <a:latin typeface="Squada One" panose="020B0604020202020204" charset="0"/>
              </a:rPr>
              <a:t>Steps followed</a:t>
            </a:r>
            <a:r>
              <a:rPr lang="en-US">
                <a:latin typeface="Squada One" panose="020B0604020202020204" charset="0"/>
              </a:rPr>
              <a:t>: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878736995"/>
              </p:ext>
            </p:extLst>
          </p:nvPr>
        </p:nvGraphicFramePr>
        <p:xfrm>
          <a:off x="4670655" y="865909"/>
          <a:ext cx="4210109" cy="37130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B7D9AE5E-38F3-4F6B-9774-E26404DD755D}"/>
              </a:ext>
            </a:extLst>
          </p:cNvPr>
          <p:cNvSpPr txBox="1"/>
          <p:nvPr/>
        </p:nvSpPr>
        <p:spPr>
          <a:xfrm>
            <a:off x="8734927" y="4764505"/>
            <a:ext cx="269206" cy="30777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776896515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W4tVVMiLCJTdHlsZU5hbWUiOm51bGwsIlZlcnNpb24iOnsiJGlkIjoiMiIsIlZlcnNpb24iOiIzLjIuMCIsIk9yaWdpbmFsQXNzZW1ibHlWZXJzaW9uIjoiNC4wMC4wMS4wMCIsIkVkaXRpb24iOiJGcmVlIiwiSXNQbHVzRWRpdGlvbiI6ZmFsc2UsIklzUHJvRWRpdGlvbiI6ZmFsc2V9LCJFZmZlY3QiOjEsIlN0eWxlIjp7IiRpZCI6IjMiLCJUaW1lYmFuZFN0eWxlIjp7IiRpZCI6IjQiLCJTY2FsZU1hcmtpbmciOjAsIlNoYXBlIjowLCJTaGFwZVN0eWxlIjp7IiRpZCI6IjUiLCJNYXJnaW4iOnsiJGlkIjoiNiIsIlRvcCI6MCwiTGVmdCI6MTIsIlJpZ2h0IjoxMiwiQm90dG9tIjowfSwiUGFkZGluZyI6eyIkaWQiOiI3IiwiVG9wIjo3LCJMZWZ0IjowLCJSaWdodCI6MCwiQm90dG9tIjo3fSwiQmFja2dyb3VuZCI6eyIkaWQiOiI4IiwiQ29sb3IiOnsiJGlkIjoiOSIsIkEiOjI1NSwiUiI6NjgsIkciOjg0LCJCIjoxMDZ9fSwiSXNWaXNpYmxlIjp0cnVlLCJXaWR0aCI6ODU4LjAsIkhlaWdodCI6Mz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UmlnaHRFbmRDYXBzU3R5bGUiOnsiJGlkIjoiMTMiLCJGb250U2V0dGluZ3MiOnsiJGlkIjoiMTQiLCJGb250U2l6ZSI6MTgsIkZvbnROYW1lIjoiQ2FsaWJyaSIsIklzQm9sZCI6dHJ1ZSwiSXNJdGFsaWMiOmZhbHNlLCJJc1VuZGVybGluZWQiOmZhbHNlLCJQYXJlbnRTdHlsZSI6bnVsbH0sIkF1dG9TaXplIjowLCJGb3JlZ3JvdW5kIjp7IiRpZCI6IjE1IiwiQ29sb3IiOnsiJGlkIjoiMTYiLCJBIjoyNTUsIlIiOjIzNywiRyI6MTI1LCJCIjo0OX19LCJNYXhXaWR0aCI6IkluZmluaXR5IiwiTWF4SGVpZ2h0IjoiSW5maW5pdHkiLCJTbWFydEZvcmVncm91bmRJc0FjdGl2ZSI6ZmFsc2UsIkhvcml6b250YWxBbGlnbm1lbnQiOjAsIlZlcnRpY2FsQWxpZ25tZW50IjowLCJTbWFydEZvcmVncm91bmQiOm51bGwsIkJhY2tncm91bmRGaWxsVHlwZSI6MCwiTWFyZ2luIjp7IiRpZCI6IjE3IiwiVG9wIjowLCJMZWZ0IjowLCJSaWdodCI6MjUsIkJvdHRvbSI6MH0sIlBhZGRpbmciOnsiJGlkIjoiMTgiLCJUb3AiOjAsIkxlZnQiOjAsIlJpZ2h0IjowLCJCb3R0b20iOjB9LCJCYWNrZ3JvdW5kIjp7IiRpZCI6IjE5IiwiQ29sb3IiOnsiJGlkIjoiMjAiLCJBIjo4OSwiUiI6MCwiRyI6MCwiQiI6MH19LCJJc1Zpc2libGUiOnRydWUsIldpZHRoIjowLjAsIkhlaWdodCI6MC4wLCJCb3JkZXJTdHlsZSI6bnVsbCwiUGFyZW50U3R5bGUiOm51bGx9LCJMZWZ0RW5kQ2Fwc1N0eWxlIjp7IiRpZCI6IjIxIiwiRm9udFNldHRpbmdzIjp7IiRpZCI6IjIyIiwiRm9udFNpemUiOjE4LCJGb250TmFtZSI6IkNhbGlicmkiLCJJc0JvbGQiOnRydWUsIklzSXRhbGljIjpmYWxzZSwiSXNVbmRlcmxpbmVkIjpmYWxzZSwiUGFyZW50U3R5bGUiOm51bGx9LCJBdXRvU2l6ZSI6MCwiRm9yZWdyb3VuZCI6eyIkaWQiOiIyMyIsIkNvbG9yIjp7IiRpZCI6IjI0IiwiQSI6MjU1LCJSIjoyMzcsIkciOjEyNSwiQiI6NDl9fSwiTWF4V2lkdGgiOiJJbmZpbml0eSIsIk1heEhlaWdodCI6IkluZmluaXR5IiwiU21hcnRGb3JlZ3JvdW5kSXNBY3RpdmUiOmZhbHNlLCJIb3Jpem9udGFsQWxpZ25tZW50IjowLCJWZXJ0aWNhbEFsaWdubWVudCI6MCwiU21hcnRGb3JlZ3JvdW5kIjpudWxsLCJCYWNrZ3JvdW5kRmlsbFR5cGUiOjAsIk1hcmdpbiI6eyIkaWQiOiIyNSIsIlRvcCI6MCwiTGVmdCI6MjUsIlJpZ2h0IjowLCJCb3R0b20iOjB9LCJQYWRkaW5nIjp7IiRpZCI6IjI2IiwiVG9wIjowLCJMZWZ0IjowLCJSaWdodCI6MCwiQm90dG9tIjowfSwiQmFja2dyb3VuZCI6eyIkaWQiOiIyNyIsIkNvbG9yIjp7IiRyZWYiOiIyMCJ9fSwiSXNWaXNpYmxlIjp0cnVlLCJXaWR0aCI6MC4wLCJIZWlnaHQiOjAuMCwiQm9yZGVyU3R5bGUiOm51bGwsIlBhcmVudFN0eWxlIjpudWxsfSwiVG9kYXlUZXh0U3R5bGUiOnsiJGlkIjoiMjgiLCJGb250U2V0dGluZ3MiOnsiJGlkIjoiMjkiLCJGb250U2l6ZSI6MTIsIkZvbnROYW1lIjoiQ2FsaWJyaSIsIklzQm9sZCI6ZmFsc2UsIklzSXRhbGljIjpmYWxzZSwiSXNVbmRlcmxpbmVkIjpmYWxzZSwiUGFyZW50U3R5bGUiOm51bGx9LCJBdXRvU2l6ZSI6MCwiRm9yZWdyb3VuZCI6eyIkaWQiOiIzMCIsIkNvbG9yIjp7IiRpZCI6IjMx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yIiwiVG9wIjowLCJMZWZ0IjowLCJSaWdodCI6MCwiQm90dG9tIjowfSwiUGFkZGluZyI6eyIkaWQiOiIzMyIsIlRvcCI6MCwiTGVmdCI6MCwiUmlnaHQiOjAsIkJvdHRvbSI6MH0sIkJhY2tncm91bmQiOnsiJGlkIjoiMzQiLCJDb2xvciI6eyIkcmVmIjoiMjAifX0sIklzVmlzaWJsZSI6dHJ1ZSwiV2lkdGgiOjAuMCwiSGVpZ2h0IjowLjAsIkJvcmRlclN0eWxlIjpudWxsLCJQYXJlbnRTdHlsZSI6bnVsbH0sIlRvZGF5TWFya2VyU3R5bGUiOnsiJGlkIjoiMzUiLCJNYXJnaW4iOnsiJGlkIjoiMzYiLCJUb3AiOjAsIkxlZnQiOjAsIlJpZ2h0IjowLCJCb3R0b20iOjB9LCJQYWRkaW5nIjp7IiRpZCI6IjM3IiwiVG9wIjowLCJMZWZ0IjowLCJSaWdodCI6MCwiQm90dG9tIjowfSwiQmFja2dyb3VuZCI6eyIkaWQiOiIzOCIsIkNvbG9yIjp7IiRpZCI6IjM5IiwiQSI6MjU1LCJSIjoyNTUsIkciOjAsIkIiOjB9fSwiSXNWaXNpYmxlIjp0cnVlLCJXaWR0aCI6MC4wLCJIZWlnaHQiOjAuMCwiQm9yZGVyU3R5bGUiOm51bGwsIlBhcmVudFN0eWxlIjpudWxsfSwiU2NhbGVTdHlsZSI6eyIkaWQiOiI0MCIsIlNob3dTZWdtZW50U2VwYXJhdG9ycyI6dHJ1ZSwiU2VnbWVudFNlcGFyYXRvck9wYWNpdHkiOjMwLCJGb250U2V0dGluZ3MiOnsiJGlkIjoiNDEiLCJGb250U2l6ZSI6MTIsIkZvbnROYW1lIjoiQ2FsaWJyaSIsIklzQm9sZCI6ZmFsc2UsIklzSXRhbGljIjpmYWxzZSwiSXNVbmRlcmxpbmVkIjpmYWxzZSwiUGFyZW50U3R5bGUiOm51bGx9LCJBdXRvU2l6ZSI6MCwiRm9yZWdyb3VuZCI6eyIkaWQiOiI0MiIsIkNvbG9yIjp7IiRpZCI6IjQzIiwiQSI6MjU1LCJSIjoyNTUsIkciOjI1NSwiQiI6MjU1fX0sIk1heFdpZHRoIjoyMDAuMCwiTWF4SGVpZ2h0IjoiSW5maW5pdHkiLCJTbWFydEZvcmVncm91bmRJc0FjdGl2ZSI6ZmFsc2UsIkhvcml6b250YWxBbGlnbm1lbnQiOjAsIlZlcnRpY2FsQWxpZ25tZW50IjoxLCJTbWFydEZvcmVncm91bmQiOm51bGwsIkJhY2tncm91bmRGaWxsVHlwZSI6M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MTkxLCJSIjoyNTUsIkciOjAsIkIiOjB9fSwiQXBwZW5kWWVhck9uWWVhckNoYW5nZSI6dHJ1ZSwiRWxhcHNlZFRpbWVGb3JtYXQiOjIsIlRvZGF5TWFya2VyUG9zaXRpb24iOjAsIlF1aWNrUG9zaXRpb24iOjMsIkFic29sdXRlUG9zaXRpb24iOjEyNS41NSwiTWFyZ2luIjp7IiRpZCI6IjQ5IiwiVG9wIjowLCJMZWZ0IjoxMCwiUmlnaHQiOjEwLCJCb3R0b20iOjB9LCJQYWRkaW5nIjp7IiRpZCI6IjUwIiwiVG9wIjowLCJMZWZ0IjowLCJSaWdodCI6MCwiQm90dG9tIjowfSwiQmFja2dyb3VuZCI6eyIkaWQiOiI1MSIsIkNvbG9yIjp7IiRpZCI6IjUyIiwiQSI6MjU1LCJSIjozMSwiRyI6NzMsIkIiOjEyNX19LCJJc1Zpc2libGUiOnRydWUsIldpZHRoIjowLjAsIkhlaWdodCI6MC4wLCJCb3JkZXJTdHlsZSI6bnVsbCwiUGFyZW50U3R5bGUiOm51bGx9LCJEZWZhdWx0TWlsZXN0b25lU3R5bGUiOnsiJGlkIjoiNTMiLCJTaGFwZSI6MCwiQ29ubmVjdG9yTWFyZ2luIjp7IiRpZCI6IjU0IiwiVG9wIjowLCJMZWZ0IjoyLCJSaWdodCI6MiwiQm90dG9tIjowfSwiQ29ubmVjdG9yU3R5bGUiOnsiJGlkIjoiNTUiLCJMaW5lQ29sb3IiOnsiJGlkIjoiNTYiLCIkdHlwZSI6Ik5MUkUuQ29tbW9uLkRvbS5Tb2xpZENvbG9yQnJ1c2gsIE5MUkUuQ29tbW9uIiwiQ29sb3IiOnsiJGlkIjoiNTciLCJBIjoxMjcsIlIiOjMxLCJHIjo3MywiQiI6MTI2fX0sIkxpbmVXZWlnaHQiOjEuMCwiTGluZVR5cGUiOjAsIlBhcmVudFN0eWxlIjpudWxsfSwiSXNCZWxvd1RpbWViYW5kIjpmYWxzZSwiUG9zaXRpb25PblRhc2siOjAsIkhpZGVEYXRlIjpmYWxzZSwiU2hhcGVTaXplIjoxLCJTcGFjaW5nIjoxLjAsIlBhZGRpbmciOnsiJGlkIjoiNTgiLCJUb3AiOjcsIkxlZnQiOjMsIlJpZ2h0IjowLCJCb3R0b20iOjJ9LCJTaGFwZVN0eWxlIjp7IiRpZCI6IjU5IiwiTWFyZ2luIjp7IiRpZCI6IjYwIiwiVG9wIjowLCJMZWZ0IjowLCJSaWdodCI6MCwiQm90dG9tIjowfSwiUGFkZGluZyI6eyIkaWQiOiI2MSIsIlRvcCI6MCwiTGVmdCI6MCwiUmlnaHQiOjAsIkJvdHRvbSI6MH0sIkJhY2tncm91bmQiOnsiJGlkIjoiNjIiLCJDb2xvciI6eyIkaWQiOiI2MyIsIkEiOjI1NSwiUiI6MCwiRyI6MTE0LCJCIjoxODh9fSwiSXNWaXNpYmxlIjp0cnVlLCJXaWR0aCI6MTguMCwiSGVpZ2h0IjoyMC4wLCJCb3JkZXJTdHlsZSI6eyIkaWQiOiI2NCIsIkxpbmVDb2xvciI6eyIkaWQiOiI2NSIsIiR0eXBlIjoiTkxSRS5Db21tb24uRG9tLlNvbGlkQ29sb3JCcnVzaCwgTkxSRS5Db21tb24iLCJDb2xvciI6eyIkaWQiOiI2NiIsIkEiOjI1NSwiUiI6MjU1LCJHIjowLCJCIjowfX0sIkxpbmVXZWlnaHQiOjAuMCwiTGluZVR5cGUiOjAsIlBhcmVudFN0eWxlIjpudWxsfSwiUGFyZW50U3R5bGUiOm51bGx9LCJUaXRsZVN0eWxlIjp7IiRpZCI6IjY3IiwiRm9udFNldHRpbmdzIjp7IiRpZCI6IjY4IiwiRm9udFNpemUiOjExLCJGb250TmFtZSI6IkNhbGlicmkiLCJJc0JvbGQiOnRydWUsIklzSXRhbGljIjpmYWxzZSwiSXNVbmRlcmxpbmVkIjpmYWxzZSwiUGFyZW50U3R5bGUiOm51bGx9LCJBdXRvU2l6ZSI6MCwiRm9yZWdyb3VuZCI6eyIkaWQiOiI2OSIsIkNvbG9yIjp7IiRpZCI6IjcwIiwiQSI6MjU1LCJSIjowLCJHIjowLCJCIjowfX0sIk1heFdpZHRoIjoyMDAuMCwiTWF4SGVpZ2h0IjoiSW5maW5pdHkiLCJTbWFydEZvcmVncm91bmRJc0FjdGl2ZSI6ZmFsc2UsIkhvcml6b250YWxBbGlnbm1lbnQiOjEsIlZlcnRpY2FsQWxpZ25tZW50IjowLCJTbWFydEZvcmVncm91bmQiOm51bGwsIkJhY2tncm91bmRGaWxsVHlwZSI6MCwiTWFyZ2luIjp7IiRpZCI6IjcxIiwiVG9wIjowLCJMZWZ0IjowLCJSaWdodCI6MCwiQm90dG9tIjowfSwiUGFkZGluZyI6eyIkaWQiOiI3MiIsIlRvcCI6MCwiTGVmdCI6MCwiUmlnaHQiOjAsIkJvdHRvbSI6MH0sIkJhY2tncm91bmQiOnsiJGlkIjoiNzMiLCJDb2xvciI6eyIkcmVmIjoiMjAifX0sIklzVmlzaWJsZSI6dHJ1ZSwiV2lkdGgiOjAuMCwiSGVpZ2h0IjowLjAsIkJvcmRlclN0eWxlIjpudWxsLCJQYXJlbnRTdHlsZSI6bnVsbH0sIkRhdGVTdHlsZSI6eyIkaWQiOiI3NCIsIkZvbnRTZXR0aW5ncyI6eyIkaWQiOiI3NSIsIkZvbnRTaXplIjoxMCwiRm9udE5hbWUiOiJDYWxpYnJpIiwiSXNCb2xkIjpmYWxzZSwiSXNJdGFsaWMiOmZhbHNlLCJJc1VuZGVybGluZWQiOmZhbHNlLCJQYXJlbnRTdHlsZSI6bnVsbH0sIkF1dG9TaXplIjowLCJGb3JlZ3JvdW5kIjp7IiRpZCI6Ijc2IiwiQ29sb3IiOnsiJGlkIjoiNzc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c4IiwiVG9wIjowLCJMZWZ0IjowLCJSaWdodCI6MCwiQm90dG9tIjowfSwiUGFkZGluZyI6eyIkaWQiOiI3OSIsIlRvcCI6MCwiTGVmdCI6MCwiUmlnaHQiOjAsIkJvdHRvbSI6MH0sIkJhY2tncm91bmQiOnsiJGlkIjoiODAiLCJDb2xvciI6eyIkcmVmIjoiMjAifX0sIklzVmlzaWJsZSI6dHJ1ZSwiV2lkdGgiOjAuMCwiSGVpZ2h0IjowLjAsIkJvcmRlclN0eWxlIjpudWxsLCJQYXJlbnRTdHlsZSI6bnVsbH0sIkRhdGVGb3JtYXQiOnsiJGlkIjoiODEiLCJGb3JtYXRTdHJpbmciOiJNTU0gZC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EZWZhdWx0VGFza1N0eWxlIjp7IiRpZCI6IjgyIiwiU2hhcGUiOjAsIlNoYXBlVGhpY2tuZXNzIjoxLCJEdXJhdGlvbkZvcm1hdCI6MCwiSW5jbHVkZU5vbldvcmtpbmdEYXlzSW5EdXJhdGlvbiI6ZmFsc2UsIlBlcmNlbnRhZ2VDb21wbGV0ZVN0eWxlIjp7IiRpZCI6IjgzIiwiRm9udFNldHRpbmdzIjp7IiRpZCI6Ijg0IiwiRm9udFNpemUiOjEwLCJGb250TmFtZSI6IkNhbGlicmkiLCJJc0JvbGQiOmZhbHNlLCJJc0l0YWxpYyI6ZmFsc2UsIklzVW5kZXJsaW5lZCI6ZmFsc2UsIlBhcmVudFN0eWxlIjpudWxsfSwiQXV0b1NpemUiOjAsIkZvcmVncm91bmQiOnsiJGlkIjoiODUiLCJDb2xvciI6eyIkaWQiOiI4NiIsIkEiOjI1NSwiUiI6MjM3LCJHIjoxMjUsIkIiOjQ5fX0sIk1heFdpZHRoIjoyMDAuMCwiTWF4SGVpZ2h0IjoiSW5maW5pdHkiLCJTbWFydEZvcmVncm91bmRJc0FjdGl2ZSI6ZmFsc2UsIkhvcml6b250YWxBbGlnbm1lbnQiOjAsIlZlcnRpY2FsQWxpZ25tZW50IjowLCJTbWFydEZvcmVncm91bmQiOm51bGwsIkJhY2tncm91bmRGaWxsVHlwZSI6MCwiTWFyZ2luIjp7IiRpZCI6Ijg3IiwiVG9wIjowLCJMZWZ0IjowLCJSaWdodCI6MCwiQm90dG9tIjowfSwiUGFkZGluZyI6eyIkaWQiOiI4OCIsIlRvcCI6MCwiTGVmdCI6MCwiUmlnaHQiOjAsIkJvdHRvbSI6MH0sIkJhY2tncm91bmQiOnsiJGlkIjoiODkiLCJDb2xvciI6eyIkcmVmIjoiMjAifX0sIklzVmlzaWJsZSI6dHJ1ZSwiV2lkdGgiOjAuMCwiSGVpZ2h0IjowLjAsIkJvcmRlclN0eWxlIjpudWxsLCJQYXJlbnRTdHlsZSI6bnVsbH0sIkR1cmF0aW9uU3R5bGUiOnsiJGlkIjoiOTAiLCJGb250U2V0dGluZ3MiOnsiJGlkIjoiOTEiLCJGb250U2l6ZSI6MTAsIkZvbnROYW1lIjoiQ2FsaWJyaSIsIklzQm9sZCI6ZmFsc2UsIklzSXRhbGljIjpmYWxzZSwiSXNVbmRlcmxpbmVkIjpmYWxzZSwiUGFyZW50U3R5bGUiOm51bGx9LCJBdXRvU2l6ZSI6MCwiRm9yZWdyb3VuZCI6eyIkaWQiOiI5MiIsIkNvbG9yIjp7IiRpZCI6Ijkz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OTQiLCJUb3AiOjAsIkxlZnQiOjAsIlJpZ2h0IjowLCJCb3R0b20iOjB9LCJQYWRkaW5nIjp7IiRpZCI6Ijk1IiwiVG9wIjowLCJMZWZ0IjowLCJSaWdodCI6MCwiQm90dG9tIjowfSwiQmFja2dyb3VuZCI6eyIkaWQiOiI5NiIsIkNvbG9yIjp7IiRyZWYiOiIyMCJ9fSwiSXNWaXNpYmxlIjp0cnVlLCJXaWR0aCI6MC4wLCJIZWlnaHQiOjAuMCwiQm9yZGVyU3R5bGUiOm51bGwsIlBhcmVudFN0eWxlIjpudWxsfSwiSG9yaXpvbnRhbENvbm5lY3RvclN0eWxlIjp7IiRpZCI6Ijk3IiwiTGluZUNvbG9yIjp7IiRpZCI6Ijk4IiwiJHR5cGUiOiJOTFJFLkNvbW1vbi5Eb20uU29saWRDb2xvckJydXNoLCBOTFJFLkNvbW1vbiIsIkNvbG9yIjp7IiRpZCI6Ijk5IiwiQSI6MjU1LCJSIjoyMDQsIkciOjIwNCwiQiI6MjA0fX0sIkxpbmVXZWlnaHQiOjEuMCwiTGluZVR5cGUiOjAsIlBhcmVudFN0eWxlIjpudWxsfSwiVmVydGljYWxDb25uZWN0b3JTdHlsZSI6eyIkaWQiOiIxMDAiLCJMaW5lQ29sb3IiOnsiJGlkIjoiMTAxIiwiJHR5cGUiOiJOTFJFLkNvbW1vbi5Eb20uU29saWRDb2xvckJydXNoLCBOTFJFLkNvbW1vbiIsIkNvbG9yIjp7IiRpZCI6IjEwMiIsIkEiOjI1NSwiUiI6MjA0LCJHIjoyMDQsIkIiOjIwNH19LCJMaW5lV2VpZ2h0IjowLjAsIkxpbmVUeXBlIjowLCJQYXJlbnRTdHlsZSI6bnVsbH0sIk1hcmdpbiI6bnVsbCwiU3RhcnREYXRlUG9zaXRpb24iOjQsIkVuZERhdGVQb3NpdGlvbiI6NCwiRGF0ZUlzVmlzaWJsZSI6dHJ1ZSwiVGl0bGVQb3NpdGlvbiI6NSwiRHVyYXRpb25Qb3NpdGlvbiI6NiwiUGVyY2VudGFnZUNvbXBsZXRlZFBvc2l0aW9uIjo2LCJTcGFjaW5nIjo1LCJJc0JlbG93VGltZWJhbmQiOnRydWUsIlBlcmNlbnRhZ2VDb21wbGV0ZVNoYXBlT3BhY2l0eSI6MzUsIlNoYXBlU3R5bGUiOnsiJGlkIjoiMTAzIiwiTWFyZ2luIjp7IiRpZCI6IjEwNCIsIlRvcCI6MCwiTGVmdCI6NCwiUmlnaHQiOjQsIkJvdHRvbSI6MH0sIlBhZGRpbmciOnsiJGlkIjoiMTA1IiwiVG9wIjowLCJMZWZ0IjowLCJSaWdodCI6MCwiQm90dG9tIjowfSwiQmFja2dyb3VuZCI6eyIkaWQiOiIxMDYiLCJDb2xvciI6eyIkaWQiOiIxMDciLCJBIjoyNTUsIlIiOjAsIkciOjExNCwiQiI6MTg4fX0sIklzVmlzaWJsZSI6dHJ1ZSwiV2lkdGgiOjAuMCwiSGVpZ2h0IjoxNi4wLCJCb3JkZXJTdHlsZSI6eyIkaWQiOiIxMDgiLCJMaW5lQ29sb3IiOnsiJGlkIjoiMTA5IiwiJHR5cGUiOiJOTFJFLkNvbW1vbi5Eb20uU29saWRDb2xvckJydXNoLCBOTFJFLkNvbW1vbiIsIkNvbG9yIjp7IiRpZCI6IjExMCIsIkEiOjI1NSwiUiI6MjU1LCJHIjowLCJCIjowfX0sIkxpbmVXZWlnaHQiOjAuMCwiTGluZVR5cGUiOjAsIlBhcmVudFN0eWxlIjpudWxsfSwiUGFyZW50U3R5bGUiOm51bGx9LCJUaXRsZVN0eWxlIjp7IiRpZCI6IjExMSIsIkZvbnRTZXR0aW5ncyI6eyIkaWQiOiIxMTIiLCJGb250U2l6ZSI6MTEsIkZvbnROYW1lIjoiQ2FsaWJyaSIsIklzQm9sZCI6dHJ1ZSwiSXNJdGFsaWMiOmZhbHNlLCJJc1VuZGVybGluZWQiOmZhbHNlLCJQYXJlbnRTdHlsZSI6bnVsbH0sIkF1dG9TaXplIjowLCJGb3JlZ3JvdW5kIjp7IiRpZCI6IjExMyIsIkNvbG9yIjp7IiRpZCI6IjExN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xMTUiLCJUb3AiOjAsIkxlZnQiOjAsIlJpZ2h0IjowLCJCb3R0b20iOjB9LCJQYWRkaW5nIjp7IiRpZCI6IjExNiIsIlRvcCI6MCwiTGVmdCI6MCwiUmlnaHQiOjAsIkJvdHRvbSI6MH0sIkJhY2tncm91bmQiOnsiJGlkIjoiMTE3IiwiQ29sb3IiOnsiJHJlZiI6IjIwIn19LCJJc1Zpc2libGUiOnRydWUsIldpZHRoIjowLjAsIkhlaWdodCI6MC4wLCJCb3JkZXJTdHlsZSI6bnVsbCwiUGFyZW50U3R5bGUiOm51bGx9LCJEYXRlU3R5bGUiOnsiJGlkIjoiMTE4IiwiRm9udFNldHRpbmdzIjp7IiRpZCI6IjExOSIsIkZvbnRTaXplIjoxMCwiRm9udE5hbWUiOiJDYWxpYnJpIiwiSXNCb2xkIjpmYWxzZSwiSXNJdGFsaWMiOmZhbHNlLCJJc1VuZGVybGluZWQiOmZhbHNlLCJQYXJlbnRTdHlsZSI6bnVsbH0sIkF1dG9TaXplIjowLCJGb3JlZ3JvdW5kIjp7IiRpZCI6IjEyMCIsIkNvbG9yIjp7IiRpZCI6IjEyMSIsIkEiOjI1NSwiUiI6NjgsIkciOjg0LCJCIjoxMDZ9fSwiTWF4V2lkdGgiOjIwMC4wLCJNYXhIZWlnaHQiOiJJbmZpbml0eSIsIlNtYXJ0Rm9yZWdyb3VuZElzQWN0aXZlIjpmYWxzZSwiSG9yaXpvbnRhbEFsaWdubWVudCI6MCwiVmVydGljYWxBbGlnbm1lbnQiOjAsIlNtYXJ0Rm9yZWdyb3VuZCI6bnVsbCwiQmFja2dyb3VuZEZpbGxUeXBlIjowLCJNYXJnaW4iOnsiJGlkIjoiMTIyIiwiVG9wIjowLCJMZWZ0IjowLCJSaWdodCI6MCwiQm90dG9tIjowfSwiUGFkZGluZyI6eyIkaWQiOiIxMjMiLCJUb3AiOjAsIkxlZnQiOjAsIlJpZ2h0IjowLCJCb3R0b20iOjB9LCJCYWNrZ3JvdW5kIjp7IiRpZCI6IjEyNCIsIkNvbG9yIjp7IiRyZWYiOiIyMCJ9fSwiSXNWaXNpYmxlIjp0cnVlLCJXaWR0aCI6MC4wLCJIZWlnaHQiOjAuMCwiQm9yZGVyU3R5bGUiOm51bGwsIlBhcmVudFN0eWxlIjpudWxsfSwiRGF0ZUZvcm1hdCI6eyIkaWQiOiIxMjUiLCJGb3JtYXRTdHJpbmciOiJNTU0gZC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wsIl9leHBsaWNpdGx5U2V0Ijp7IiRpZCI6IjEyNiIsIlNoYXBlU3R5bGUiOmZhbHNlLCJUaXRsZVN0eWxlIjpmYWxzZSwiRGF0ZVN0eWxlIjpmYWxzZSwiSG9yaXpvbnRhbENvbm5lY3RvclN0eWxlIjpmYWxzZSwiVmVydGljYWxDb25uZWN0b3JTdHlsZSI6ZmFsc2UsIlBlcmNlbnRhZ2VDb21wbGV0ZVNoYXBlT3BhY2l0eSI6ZmFsc2UsIkR1cmF0aW9uRm9ybWF0IjpmYWxzZSwiRHVyYXRpb25Qb3NpdGlvbiI6ZmFsc2UsIkVuZERhdGVQb3NpdGlvbiI6ZmFsc2UsIklzQmVsb3dUaW1lYmFuZCI6ZmFsc2UsIlBlcmNlbnRhZ2VDb21wbGV0ZWRQb3NpdGlvbiI6ZmFsc2UsIlNoYXBlIjpmYWxzZSwiU2hhcGVUaGlja25lc3MiOmZhbHNlLCJTcGFjaW5nIjpmYWxzZSwiU3RhcnREYXRlUG9zaXRpb24iOmZhbHNlLCJUaXRsZVBvc2l0aW9uIjpmYWxzZSwiRGF0ZUZvcm1hdCI6ZmFsc2UsIklzVmlzaWJsZSI6ZmFsc2UsIk1hcmdpbiI6ZmFsc2V9fSwiR3JpZGxpbmVQYW5lbFN0eWxlIjp7IiRpZCI6IjEyNyIsIkdyaWRsaW5lU3R5bGUiOnsiJGlkIjoiMTI4IiwiTGluZUNvbG9yIjp7IiRpZCI6IjEyOSIsIiR0eXBlIjoiTkxSRS5Db21tb24uRG9tLlNvbGlkQ29sb3JCcnVzaCwgTkxSRS5Db21tb24iLCJDb2xvciI6eyIkaWQiOiIxMzAiLCJBIjozOCwiUiI6OTEsIkciOjE1NSwiQiI6MjEzfX0sIkxpbmVXZWlnaHQiOjEuMCwiTGluZVR5cGUiOjAsIlBhcmVudFN0eWxlIjpudWxsfSwiTWFyZ2luIjp7IiRpZCI6IjEzMSIsIlRvcCI6MCwiTGVmdCI6MCwiUmlnaHQiOjAsIkJvdHRvbSI6MH0sIlBhZGRpbmciOnsiJGlkIjoiMTMyIiwiVG9wIjowLCJMZWZ0IjowLCJSaWdodCI6MCwiQm90dG9tIjowfSwiQmFja2dyb3VuZCI6bnVsbCwiSXNWaXNpYmxlIjp0cnVlLCJXaWR0aCI6MC4wLCJIZWlnaHQiOjAuMCwiQm9yZGVyU3R5bGUiOnsiJGlkIjoiMTMzIiwiTGluZUNvbG9yIjpudWxsLCJMaW5lV2VpZ2h0IjowLjAsIkxpbmVUeXBlIjowLCJQYXJlbnRTdHlsZSI6bnVsbH0sIlBhcmVudFN0eWxlIjpudWxsfSwiU2hvd0VsYXBzZWRUaW1lR3JhZGllbnRTdHlsZSI6ZmFsc2UsIkRlZmF1bHRTd2ltbGFuZVN0eWxlIjp7IiRpZCI6IjEzNCIsIkhlYWRlclN0eWxlIjp7IiRpZCI6IjEzNSIsIlRleHRTdHlsZSI6eyIkaWQiOiIxMzYiLCJGb250U2V0dGluZ3MiOnsiJGlkIjoiMTM3IiwiRm9udFNpemUiOjEyLCJGb250TmFtZSI6IkNhbGlicmkiLCJJc0JvbGQiOmZhbHNlLCJJc0l0YWxpYyI6ZmFsc2UsIklzVW5kZXJsaW5lZCI6ZmFsc2UsIlBhcmVudFN0eWxlIjpudWxsfSwiQXV0b1NpemUiOjAsIkZvcmVncm91bmQiOnsiJGlkIjoiMTM4IiwiQ29sb3IiOnsiJGlkIjoiMTM5IiwiQSI6MjU1LCJSIjozMiwiRyI6NTYsIkIiOjEwMH19LCJNYXhXaWR0aCI6MC4wLCJNYXhIZWlnaHQiOjAuMCwiU21hcnRGb3JlZ3JvdW5kSXNBY3RpdmUiOmZhbHNlLCJIb3Jpem9udGFsQWxpZ25tZW50IjowLCJWZXJ0aWNhbEFsaWdubWVudCI6MCwiU21hcnRGb3JlZ3JvdW5kIjpudWxsLCJCYWNrZ3JvdW5kRmlsbFR5cGUiOjAsIk1hcmdpbiI6eyIkaWQiOiIxNDAiLCJUb3AiOjAsIkxlZnQiOjAsIlJpZ2h0IjowLCJCb3R0b20iOjB9LCJQYWRkaW5nIjp7IiRpZCI6IjE0MSIsIlRvcCI6MCwiTGVmdCI6MCwiUmlnaHQiOjAsIkJvdHRvbSI6MH0sIkJhY2tncm91bmQiOm51bGwsIklzVmlzaWJsZSI6ZmFsc2UsIldpZHRoIjowLjAsIkhlaWdodCI6MC4wLCJCb3JkZXJTdHlsZSI6bnVsbCwiUGFyZW50U3R5bGUiOm51bGx9LCJSZWN0YW5nbGVTdHlsZSI6eyIkaWQiOiIxNDIiLCJNYXJnaW4iOnsiJGlkIjoiMTQzIiwiVG9wIjowLCJMZWZ0IjowLCJSaWdodCI6MCwiQm90dG9tIjowfSwiUGFkZGluZyI6eyIkaWQiOiIxNDQiLCJUb3AiOjAsIkxlZnQiOjAsIlJpZ2h0IjowLCJCb3R0b20iOjB9LCJCYWNrZ3JvdW5kIjp7IiRpZCI6IjE0NSIsIkNvbG9yIjp7IiRpZCI6IjE0NiIsIkEiOjEyNywiUiI6OTEsIkciOjE1NSwiQiI6MjEzfX0sIklzVmlzaWJsZSI6ZmFsc2UsIldpZHRoIjowLjAsIkhlaWdodCI6MC4wLCJCb3JkZXJTdHlsZSI6eyIkaWQiOiIxNDciLCJMaW5lQ29sb3IiOnsiJGlkIjoiMTQ4IiwiJHR5cGUiOiJOTFJFLkNvbW1vbi5Eb20uU29saWRDb2xvckJydXNoLCBOTFJFLkNvbW1vbiIsIkNvbG9yIjp7IiRpZCI6IjE0OSIsIkEiOjI1NSwiUiI6MjU1LCJHIjowLCJCIjowfX0sIkxpbmVXZWlnaHQiOjAuMCwiTGluZVR5cGUiOjAsIlBhcmVudFN0eWxlIjpudWxsfSwiUGFyZW50U3R5bGUiOm51bGx9LCJNYXJnaW4iOnsiJGlkIjoiMTUwIiwiVG9wIjowLCJMZWZ0IjowLCJSaWdodCI6MCwiQm90dG9tIjowfSwiUGFkZGluZyI6eyIkaWQiOiIxNTEiLCJUb3AiOjAsIkxlZnQiOjAsIlJpZ2h0IjowLCJCb3R0b20iOjB9LCJCYWNrZ3JvdW5kIjpudWxsLCJJc1Zpc2libGUiOnRydWUsIldpZHRoIjowLjAsIkhlaWdodCI6MC4wLCJCb3JkZXJTdHlsZSI6bnVsbCwiUGFyZW50U3R5bGUiOm51bGx9LCJCYWNrZ3JvdW5kU3R5bGUiOnsiJGlkIjoiMTUyIiwiTWFyZ2luIjp7IiRpZCI6IjE1MyIsIlRvcCI6MCwiTGVmdCI6MCwiUmlnaHQiOjAsIkJvdHRvbSI6MH0sIlBhZGRpbmciOnsiJGlkIjoiMTU0IiwiVG9wIjowLCJMZWZ0IjowLCJSaWdodCI6MCwiQm90dG9tIjowfSwiQmFja2dyb3VuZCI6eyIkaWQiOiIxNTUiLCJDb2xvciI6eyIkaWQiOiIxNTYiLCJBIjozOCwiUiI6OTEsIkciOjE1NSwiQiI6MjEzfX0sIklzVmlzaWJsZSI6dHJ1ZSwiV2lkdGgiOjAuMCwiSGVpZ2h0IjowLjAsIkJvcmRlclN0eWxlIjp7IiRpZCI6IjE1NyIsIkxpbmVDb2xvciI6eyIkaWQiOiIxNTgiLCIkdHlwZSI6Ik5MUkUuQ29tbW9uLkRvbS5Tb2xpZENvbG9yQnJ1c2gsIE5MUkUuQ29tbW9uIiwiQ29sb3IiOnsiJGlkIjoiMTU5IiwiQSI6MjU1LCJSIjoyNTUsIkciOjAsIkIiOjB9fSwiTGluZVdlaWdodCI6MC4wLCJMaW5lVHlwZSI6MCwiUGFyZW50U3R5bGUiOm51bGx9LCJQYXJlbnRTdHlsZSI6bnVsbH0sIklzQWJvdmVUaW1lYmFuZCI6ZmFsc2UsIk1hcmdpbiI6eyIkaWQiOiIxNjAiLCJUb3AiOjAsIkxlZnQiOjAsIlJpZ2h0IjowLCJCb3R0b20iOjB9LCJQYWRkaW5nIjp7IiRpZCI6IjE2MSIsIlRvcCI6MCwiTGVmdCI6MCwiUmlnaHQiOjAsIkJvdHRvbSI6MH0sIklzVmlzaWJsZSI6dHJ1ZSwiV2lkdGgiOjAuMCwiSGVpZ2h0IjowLjAsIkJvcmRlclN0eWxlIjpudWxsLCJQYXJlbnRTdHlsZSI6bnVsbH19LCJTY2FsZSI6eyIkaWQiOiIxNjIiLCJTdGFydERhdGUiOiIwMDAxLTAxLTAxVDAwOjAwOjAwIiwiRW5kRGF0ZSI6IjIwMTktMTAtMTVUMjM6NTk6MDAiLCJGb3JtYXQiOiJNTU0iLCJUeXBlIjoyLCJBdXRvRGF0ZVJhbmdlIjp0cnVlLCJXb3JraW5nRGF5cyI6MzEsIlRvZGF5TWFya2VyVGV4dCI6IlRvZGF5IiwiQXV0b1NjYWxlVHlwZSI6dHJ1ZX0sIk1pbGVzdG9uZXMiOltdLCJUYXNrcyI6W3siJGlkIjoiMTYzIiwiR3JvdXBOYW1lIjpudWxsLCJTdGFydERhdGUiOiIyMDE5LTA3LTE2VDAwOjAwOjAwWiIsIkVuZERhdGUiOiIyMDE5LTA3LTI0VDIzOjU5OjAwWiIsIlBlcmNlbnRhZ2VDb21wbGV0ZSI6bnVsbCwiU3R5bGUiOnsiJGlkIjoiMTY0IiwiU2hhcGUiOjAsIlNoYXBlVGhpY2tuZXNzIjoxLCJEdXJhdGlvbkZvcm1hdCI6MCwiSW5jbHVkZU5vbldvcmtpbmdEYXlzSW5EdXJhdGlvbiI6ZmFsc2UsIlBlcmNlbnRhZ2VDb21wbGV0ZVN0eWxlIjp7IiRpZCI6IjE2NSIsIkZvbnRTZXR0aW5ncyI6eyIkaWQiOiIxNjY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GlkIjoiMTY3IiwiVG9wIjowLCJMZWZ0IjowLCJSaWdodCI6MCwiQm90dG9tIjowfSwiUGFkZGluZyI6eyIkaWQiOiIxNjgiLCJUb3AiOjAsIkxlZnQiOjAsIlJpZ2h0IjowLCJCb3R0b20iOjB9LCJCYWNrZ3JvdW5kIjp7IiRyZWYiOiI4OSJ9LCJJc1Zpc2libGUiOnRydWUsIldpZHRoIjowLjAsIkhlaWdodCI6MC4wLCJCb3JkZXJTdHlsZSI6eyIkaWQiOiIxNjkiLCJMaW5lQ29sb3IiOm51bGwsIkxpbmVXZWlnaHQiOjAuMCwiTGluZVR5cGUiOjAsIlBhcmVudFN0eWxlIjpudWxsfSwiUGFyZW50U3R5bGUiOm51bGx9LCJEdXJhdGlvblN0eWxlIjp7IiRpZCI6IjE3MCIsIkZvbnRTZXR0aW5ncyI6eyIkaWQiOiIxNzEiLCJGb250U2l6ZSI6MTAsIkZvbnROYW1lIjoiQ2FsaWJyaSIsIklzQm9sZCI6ZmFsc2UsIklzSXRhbGljIjpmYWxzZSwiSXNVbmRlcmxpbmVkIjpmYWxzZSwiUGFyZW50U3R5bGUiOm51bGx9LCJBdXRvU2l6ZSI6MCwiRm9yZWdyb3VuZCI6eyIkaWQiOiIxNzIiLCJDb2xvciI6eyIkcmVmIjoiOTMifX0sIk1heFdpZHRoIjoyMDAuMCwiTWF4SGVpZ2h0IjoiSW5maW5pdHkiLCJTbWFydEZvcmVncm91bmRJc0FjdGl2ZSI6ZmFsc2UsIkhvcml6b250YWxBbGlnbm1lbnQiOjAsIlZlcnRpY2FsQWxpZ25tZW50IjowLCJTbWFydEZvcmVncm91bmQiOm51bGwsIkJhY2tncm91bmRGaWxsVHlwZSI6MCwiTWFyZ2luIjp7IiRpZCI6IjE3MyIsIlRvcCI6MCwiTGVmdCI6MCwiUmlnaHQiOjAsIkJvdHRvbSI6MH0sIlBhZGRpbmciOnsiJGlkIjoiMTc0IiwiVG9wIjowLCJMZWZ0IjowLCJSaWdodCI6MCwiQm90dG9tIjowfSwiQmFja2dyb3VuZCI6eyIkcmVmIjoiOTYifSwiSXNWaXNpYmxlIjp0cnVlLCJXaWR0aCI6MC4wLCJIZWlnaHQiOjAuMCwiQm9yZGVyU3R5bGUiOnsiJGlkIjoiMTc1IiwiTGluZUNvbG9yIjpudWxsLCJMaW5lV2VpZ2h0IjowLjAsIkxpbmVUeXBlIjowLCJQYXJlbnRTdHlsZSI6bnVsbH0sIlBhcmVudFN0eWxlIjpudWxsfSwiSG9yaXpvbnRhbENvbm5lY3RvclN0eWxlIjp7IiRpZCI6IjE3NiIsIkxpbmVDb2xvciI6eyIkcmVmIjoiOTgifSwiTGluZVdlaWdodCI6MS4wLCJMaW5lVHlwZSI6MCwiUGFyZW50U3R5bGUiOm51bGx9LCJWZXJ0aWNhbENvbm5lY3RvclN0eWxlIjp7IiRpZCI6IjE3NyIsIkxpbmVDb2xvciI6eyIkcmVmIjoiMTAxIn0sIkxpbmVXZWlnaHQiOjAuMCwiTGluZVR5cGUiOjAsIlBhcmVudFN0eWxlIjpudWxsfSwiTWFyZ2luIjpudWxsLCJTdGFydERhdGVQb3NpdGlvbiI6NCwiRW5kRGF0ZVBvc2l0aW9uIjo0LCJEYXRlSXNWaXNpYmxlIjp0cnVlLCJUaXRsZVBvc2l0aW9uIjo1LCJEdXJhdGlvblBvc2l0aW9uIjo2LCJQZXJjZW50YWdlQ29tcGxldGVkUG9zaXRpb24iOjYsIlNwYWNpbmciOjUsIklzQmVsb3dUaW1lYmFuZCI6dHJ1ZSwiUGVyY2VudGFnZUNvbXBsZXRlU2hhcGVPcGFjaXR5IjozNSwiU2hhcGVTdHlsZSI6eyIkaWQiOiIxNzgiLCJNYXJnaW4iOnsiJGlkIjoiMTc5IiwiVG9wIjowLCJMZWZ0Ijo0LCJSaWdodCI6NCwiQm90dG9tIjowfSwiUGFkZGluZyI6eyIkaWQiOiIxODAiLCJUb3AiOjAsIkxlZnQiOjAsIlJpZ2h0IjowLCJCb3R0b20iOjB9LCJCYWNrZ3JvdW5kIjp7IiRpZCI6IjE4MSIsIkNvbG9yIjp7IiRpZCI6IjE4MiIsIkEiOjI1NSwiUiI6NTIsIkciOjY3LCJCIjo5NH19LCJJc1Zpc2libGUiOnRydWUsIldpZHRoIjowLjAsIkhlaWdodCI6MTYuMCwiQm9yZGVyU3R5bGUiOnsiJGlkIjoiMTgzIiwiTGluZUNvbG9yIjp7IiRyZWYiOiIxMDkifSwiTGluZVdlaWdodCI6MC4wLCJMaW5lVHlwZSI6MCwiUGFyZW50U3R5bGUiOm51bGx9LCJQYXJlbnRTdHlsZSI6bnVsbH0sIlRpdGxlU3R5bGUiOnsiJGlkIjoiMTg0IiwiRm9udFNldHRpbmdzIjp7IiRpZCI6IjE4NSIsIkZvbnRTaXplIjoxMSwiRm9udE5hbWUiOiJDYWxpYnJpIiwiSXNCb2xkIjp0cnVlLCJJc0l0YWxpYyI6ZmFsc2UsIklzVW5kZXJsaW5lZCI6ZmFsc2UsIlBhcmVudFN0eWxlIjpudWxsfSwiQXV0b1NpemUiOjAsIkZvcmVncm91bmQiOnsiJGlkIjoiMTg2IiwiQ29sb3IiOnsiJGlkIjoiMTg3IiwiQSI6MjU1LCJSIjowLCJHIjowLCJCIjowfX0sIk1heFdpZHRoIjo5NjAuMCwiTWF4SGVpZ2h0IjoiSW5maW5pdHkiLCJTbWFydEZvcmVncm91bmRJc0FjdGl2ZSI6ZmFsc2UsIkhvcml6b250YWxBbGlnbm1lbnQiOjAsIlZlcnRpY2FsQWxpZ25tZW50IjowLCJTbWFydEZvcmVncm91bmQiOm51bGwsIkJhY2tncm91bmRGaWxsVHlwZSI6MCwiTWFyZ2luIjp7IiRpZCI6IjE4OCIsIlRvcCI6MCwiTGVmdCI6MCwiUmlnaHQiOjAsIkJvdHRvbSI6MH0sIlBhZGRpbmciOnsiJGlkIjoiMTg5IiwiVG9wIjowLCJMZWZ0IjowLCJSaWdodCI6MCwiQm90dG9tIjowfSwiQmFja2dyb3VuZCI6eyIkcmVmIjoiMTE3In0sIklzVmlzaWJsZSI6dHJ1ZSwiV2lkdGgiOjAuMCwiSGVpZ2h0IjowLjAsIkJvcmRlclN0eWxlIjp7IiRpZCI6IjE5MCIsIkxpbmVDb2xvciI6bnVsbCwiTGluZVdlaWdodCI6MC4wLCJMaW5lVHlwZSI6MCwiUGFyZW50U3R5bGUiOm51bGx9LCJQYXJlbnRTdHlsZSI6bnVsbH0sIkRhdGVTdHlsZSI6eyIkaWQiOiIxOTEiLCJGb250U2V0dGluZ3MiOnsiJGlkIjoiMTkyIiwiRm9udFNpemUiOjEwLCJGb250TmFtZSI6IkNhbGlicmkiLCJJc0JvbGQiOmZhbHNlLCJJc0l0YWxpYyI6ZmFsc2UsIklzVW5kZXJsaW5lZCI6ZmFsc2UsIlBhcmVudFN0eWxlIjpudWxsfSwiQXV0b1NpemUiOjAsIkZvcmVncm91bmQiOnsiJGlkIjoiMTkzIiwiQ29sb3IiOnsiJGlkIjoiMTk0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OTUiLCJUb3AiOjAsIkxlZnQiOjAsIlJpZ2h0IjowLCJCb3R0b20iOjB9LCJQYWRkaW5nIjp7IiRpZCI6IjE5NiIsIlRvcCI6MCwiTGVmdCI6MCwiUmlnaHQiOjAsIkJvdHRvbSI6MH0sIkJhY2tncm91bmQiOnsiJHJlZiI6IjEyNCJ9LCJJc1Zpc2libGUiOnRydWUsIldpZHRoIjowLjAsIkhlaWdodCI6MC4wLCJCb3JkZXJTdHlsZSI6eyIkaWQiOiIxOTciLCJMaW5lQ29sb3IiOm51bGwsIkxpbmVXZWlnaHQiOjAuMCwiTGluZVR5cGUiOjAsIlBhcmVudFN0eWxlIjpudWxsfSwiUGFyZW50U3R5bGUiOm51bGx9LCJEYXRlRm9ybWF0Ijp7IiRpZCI6IjE5OC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H0sIkluZGV4IjowLCJTbWFydER1cmF0aW9uQWN0aXZhdGVkIjpmYWxzZSwiRGF0ZUZvcm1hdCI6eyIkcmVmIjoiMTk4In0sIklkIjoiMjVkYWEwZGMtNjExZC00ODNmLTk1ZmItOTI0YjM1ZGZhYTI3IiwiSW1wb3J0SWQiOm51bGwsIlRpdGxlIjoiUGxhbm5pbmcgYW5kIGFuYWx5c2lzIiwiTm90ZSI6bnVsbCwiSHlwZXJsaW5rIjp7IiRpZCI6IjE5OSIsIkFkZHJlc3MiOiIiLCJTdWJBZGRyZXNzIjoiIn0sIklzQ2hhbmdlZCI6ZmFsc2UsIklzTmV3IjpmYWxzZX0seyIkaWQiOiIyMDAiLCJHcm91cE5hbWUiOm51bGwsIlN0YXJ0RGF0ZSI6IjIwMTktMDctMjVUMDA6MDA6MDBaIiwiRW5kRGF0ZSI6IjIwMTktMDgtMTVUMjM6NTk6MDBaIiwiUGVyY2VudGFnZUNvbXBsZXRlIjpudWxsLCJTdHlsZSI6eyIkaWQiOiIyMDEiLCJTaGFwZSI6MCwiU2hhcGVUaGlja25lc3MiOjEsIkR1cmF0aW9uRm9ybWF0IjowLCJJbmNsdWRlTm9uV29ya2luZ0RheXNJbkR1cmF0aW9uIjpmYWxzZSwiUGVyY2VudGFnZUNvbXBsZXRlU3R5bGUiOnsiJGlkIjoiMjAyIiwiRm9udFNldHRpbmdzIjp7IiRpZCI6IjIwMyIsIkZvbnRTaXplIjoxMCwiRm9udE5hbWUiOiJDYWxpYnJpIiwiSXNCb2xkIjpmYWxzZSwiSXNJdGFsaWMiOmZhbHNlLCJJc1VuZGVybGluZWQiOmZhbHNlLCJQYXJlbnRTdHlsZSI6bnVsbH0sIkF1dG9TaXplIjowLCJGb3JlZ3JvdW5kIjp7IiRyZWYiOiI4NSJ9LCJNYXhXaWR0aCI6MjAwLjAsIk1heEhlaWdodCI6IkluZmluaXR5IiwiU21hcnRGb3JlZ3JvdW5kSXNBY3RpdmUiOmZhbHNlLCJIb3Jpem9udGFsQWxpZ25tZW50IjowLCJWZXJ0aWNhbEFsaWdubWVudCI6MCwiU21hcnRGb3JlZ3JvdW5kIjpudWxsLCJCYWNrZ3JvdW5kRmlsbFR5cGUiOjAsIk1hcmdpbiI6eyIkaWQiOiIyMDQiLCJUb3AiOjAsIkxlZnQiOjAsIlJpZ2h0IjowLCJCb3R0b20iOjB9LCJQYWRkaW5nIjp7IiRpZCI6IjIwNSIsIlRvcCI6MCwiTGVmdCI6MCwiUmlnaHQiOjAsIkJvdHRvbSI6MH0sIkJhY2tncm91bmQiOnsiJHJlZiI6Ijg5In0sIklzVmlzaWJsZSI6dHJ1ZSwiV2lkdGgiOjAuMCwiSGVpZ2h0IjowLjAsIkJvcmRlclN0eWxlIjp7IiRpZCI6IjIwNiIsIkxpbmVDb2xvciI6bnVsbCwiTGluZVdlaWdodCI6MC4wLCJMaW5lVHlwZSI6MCwiUGFyZW50U3R5bGUiOm51bGx9LCJQYXJlbnRTdHlsZSI6bnVsbH0sIkR1cmF0aW9uU3R5bGUiOnsiJGlkIjoiMjA3IiwiRm9udFNldHRpbmdzIjp7IiRpZCI6IjIwOCIsIkZvbnRTaXplIjoxMCwiRm9udE5hbWUiOiJDYWxpYnJpIiwiSXNCb2xkIjpmYWxzZSwiSXNJdGFsaWMiOmZhbHNlLCJJc1VuZGVybGluZWQiOmZhbHNlLCJQYXJlbnRTdHlsZSI6bnVsbH0sIkF1dG9TaXplIjowLCJGb3JlZ3JvdW5kIjp7IiRpZCI6IjIwOSIsIkNvbG9yIjp7IiRyZWYiOiI5MyJ9fSwiTWF4V2lkdGgiOjIwMC4wLCJNYXhIZWlnaHQiOiJJbmZpbml0eSIsIlNtYXJ0Rm9yZWdyb3VuZElzQWN0aXZlIjpmYWxzZSwiSG9yaXpvbnRhbEFsaWdubWVudCI6MCwiVmVydGljYWxBbGlnbm1lbnQiOjAsIlNtYXJ0Rm9yZWdyb3VuZCI6bnVsbCwiQmFja2dyb3VuZEZpbGxUeXBlIjowLCJNYXJnaW4iOnsiJGlkIjoiMjEwIiwiVG9wIjowLCJMZWZ0IjowLCJSaWdodCI6MCwiQm90dG9tIjowfSwiUGFkZGluZyI6eyIkaWQiOiIyMTEiLCJUb3AiOjAsIkxlZnQiOjAsIlJpZ2h0IjowLCJCb3R0b20iOjB9LCJCYWNrZ3JvdW5kIjp7IiRyZWYiOiI5NiJ9LCJJc1Zpc2libGUiOnRydWUsIldpZHRoIjowLjAsIkhlaWdodCI6MC4wLCJCb3JkZXJTdHlsZSI6eyIkaWQiOiIyMTIiLCJMaW5lQ29sb3IiOm51bGwsIkxpbmVXZWlnaHQiOjAuMCwiTGluZVR5cGUiOjAsIlBhcmVudFN0eWxlIjpudWxsfSwiUGFyZW50U3R5bGUiOm51bGx9LCJIb3Jpem9udGFsQ29ubmVjdG9yU3R5bGUiOnsiJGlkIjoiMjEzIiwiTGluZUNvbG9yIjp7IiRyZWYiOiI5OCJ9LCJMaW5lV2VpZ2h0IjoxLjAsIkxpbmVUeXBlIjowLCJQYXJlbnRTdHlsZSI6bnVsbH0sIlZlcnRpY2FsQ29ubmVjdG9yU3R5bGUiOnsiJGlkIjoiMjE0IiwiTGluZUNvbG9yIjp7IiRyZWYiOiIxMDEifSwiTGluZVdlaWdodCI6MC4wLCJMaW5lVHlwZSI6MCwiUGFyZW50U3R5bGUiOm51bGx9LCJNYXJnaW4iOm51bGwsIlN0YXJ0RGF0ZVBvc2l0aW9uIjo0LCJFbmREYXRlUG9zaXRpb24iOjQsIkRhdGVJc1Zpc2libGUiOnRydWUsIlRpdGxlUG9zaXRpb24iOjUsIkR1cmF0aW9uUG9zaXRpb24iOjYsIlBlcmNlbnRhZ2VDb21wbGV0ZWRQb3NpdGlvbiI6NiwiU3BhY2luZyI6NSwiSXNCZWxvd1RpbWViYW5kIjp0cnVlLCJQZXJjZW50YWdlQ29tcGxldGVTaGFwZU9wYWNpdHkiOjM1LCJTaGFwZVN0eWxlIjp7IiRpZCI6IjIxNSIsIk1hcmdpbiI6eyIkaWQiOiIyMTYiLCJUb3AiOjAsIkxlZnQiOjQsIlJpZ2h0Ijo0LCJCb3R0b20iOjB9LCJQYWRkaW5nIjp7IiRpZCI6IjIxNyIsIlRvcCI6MCwiTGVmdCI6MCwiUmlnaHQiOjAsIkJvdHRvbSI6MH0sIkJhY2tncm91bmQiOnsiJGlkIjoiMjE4IiwiQ29sb3IiOnsiJGlkIjoiMjE5IiwiQSI6MjU1LCJSIjo1MiwiRyI6NjcsIkIiOjk0fX0sIklzVmlzaWJsZSI6dHJ1ZSwiV2lkdGgiOjAuMCwiSGVpZ2h0IjoxNi4wLCJCb3JkZXJTdHlsZSI6eyIkaWQiOiIyMjAiLCJMaW5lQ29sb3IiOnsiJHJlZiI6IjEwOSJ9LCJMaW5lV2VpZ2h0IjowLjAsIkxpbmVUeXBlIjowLCJQYXJlbnRTdHlsZSI6bnVsbH0sIlBhcmVudFN0eWxlIjpudWxsfSwiVGl0bGVTdHlsZSI6eyIkaWQiOiIyMjEiLCJGb250U2V0dGluZ3MiOnsiJGlkIjoiMjIyIiwiRm9udFNpemUiOjExLCJGb250TmFtZSI6IkNhbGlicmkiLCJJc0JvbGQiOnRydWUsIklzSXRhbGljIjpmYWxzZSwiSXNVbmRlcmxpbmVkIjpmYWxzZSwiUGFyZW50U3R5bGUiOm51bGx9LCJBdXRvU2l6ZSI6MCwiRm9yZWdyb3VuZCI6eyIkaWQiOiIyMjMiLCJDb2xvciI6eyIkaWQiOiIyMjQ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MjI1IiwiVG9wIjowLCJMZWZ0IjowLCJSaWdodCI6MCwiQm90dG9tIjowfSwiUGFkZGluZyI6eyIkaWQiOiIyMjYiLCJUb3AiOjAsIkxlZnQiOjAsIlJpZ2h0IjowLCJCb3R0b20iOjB9LCJCYWNrZ3JvdW5kIjp7IiRyZWYiOiIxMTcifSwiSXNWaXNpYmxlIjp0cnVlLCJXaWR0aCI6MC4wLCJIZWlnaHQiOjAuMCwiQm9yZGVyU3R5bGUiOnsiJGlkIjoiMjI3IiwiTGluZUNvbG9yIjpudWxsLCJMaW5lV2VpZ2h0IjowLjAsIkxpbmVUeXBlIjowLCJQYXJlbnRTdHlsZSI6bnVsbH0sIlBhcmVudFN0eWxlIjpudWxsfSwiRGF0ZVN0eWxlIjp7IiRpZCI6IjIyOCIsIkZvbnRTZXR0aW5ncyI6eyIkaWQiOiIyMjkiLCJGb250U2l6ZSI6MTAsIkZvbnROYW1lIjoiQ2FsaWJyaSIsIklzQm9sZCI6ZmFsc2UsIklzSXRhbGljIjpmYWxzZSwiSXNVbmRlcmxpbmVkIjpmYWxzZSwiUGFyZW50U3R5bGUiOm51bGx9LCJBdXRvU2l6ZSI6MCwiRm9yZWdyb3VuZCI6eyIkaWQiOiIyMzAiLCJDb2xvciI6eyIkaWQiOiIyMzE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IzMiIsIlRvcCI6MCwiTGVmdCI6MCwiUmlnaHQiOjAsIkJvdHRvbSI6MH0sIlBhZGRpbmciOnsiJGlkIjoiMjMzIiwiVG9wIjowLCJMZWZ0IjowLCJSaWdodCI6MCwiQm90dG9tIjowfSwiQmFja2dyb3VuZCI6eyIkcmVmIjoiMTI0In0sIklzVmlzaWJsZSI6dHJ1ZSwiV2lkdGgiOjAuMCwiSGVpZ2h0IjowLjAsIkJvcmRlclN0eWxlIjp7IiRpZCI6IjIzNCIsIkxpbmVDb2xvciI6bnVsbCwiTGluZVdlaWdodCI6MC4wLCJMaW5lVHlwZSI6MCwiUGFyZW50U3R5bGUiOm51bGx9LCJQYXJlbnRTdHlsZSI6bnVsbH0sIkRhdGVGb3JtYXQiOnsiJGlkIjoiMjM1IiwiRm9ybWF0U3RyaW5nIjoiTU1NIGQ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SW5kZXgiOjEsIlNtYXJ0RHVyYXRpb25BY3RpdmF0ZWQiOmZhbHNlLCJEYXRlRm9ybWF0Ijp7IiRyZWYiOiIyMzUifSwiSWQiOiI5M2NlYjZlNy1kYWNkLTRlMjQtYmM0OS04YzQ4NjY1YzdiNjQiLCJJbXBvcnRJZCI6bnVsbCwiVGl0bGUiOiJDcmVhdGluZyBNYXRyaXgtZnVuY3Rpb25zIiwiTm90ZSI6bnVsbCwiSHlwZXJsaW5rIjp7IiRpZCI6IjIzNiIsIkFkZHJlc3MiOiIiLCJTdWJBZGRyZXNzIjoiIn0sIklzQ2hhbmdlZCI6ZmFsc2UsIklzTmV3IjpmYWxzZX0seyIkaWQiOiIyMzciLCJHcm91cE5hbWUiOm51bGwsIlN0YXJ0RGF0ZSI6IjIwMTktMDgtMTZUMDA6MDA6MDBaIiwiRW5kRGF0ZSI6IjIwMTktMDgtMzFUMjM6NTk6MDBaIiwiUGVyY2VudGFnZUNvbXBsZXRlIjpudWxsLCJTdHlsZSI6eyIkaWQiOiIyMzgiLCJTaGFwZSI6MCwiU2hhcGVUaGlja25lc3MiOjEsIkR1cmF0aW9uRm9ybWF0IjowLCJJbmNsdWRlTm9uV29ya2luZ0RheXNJbkR1cmF0aW9uIjpmYWxzZSwiUGVyY2VudGFnZUNvbXBsZXRlU3R5bGUiOnsiJGlkIjoiMjM5IiwiRm9udFNldHRpbmdzIjp7IiRpZCI6IjI0MCIsIkZvbnRTaXplIjoxMCwiRm9udE5hbWUiOiJDYWxpYnJpIiwiSXNCb2xkIjpmYWxzZSwiSXNJdGFsaWMiOmZhbHNlLCJJc1VuZGVybGluZWQiOmZhbHNlLCJQYXJlbnRTdHlsZSI6bnVsbH0sIkF1dG9TaXplIjowLCJGb3JlZ3JvdW5kIjp7IiRyZWYiOiI4NSJ9LCJNYXhXaWR0aCI6MjAwLjAsIk1heEhlaWdodCI6IkluZmluaXR5IiwiU21hcnRGb3JlZ3JvdW5kSXNBY3RpdmUiOmZhbHNlLCJIb3Jpem9udGFsQWxpZ25tZW50IjowLCJWZXJ0aWNhbEFsaWdubWVudCI6MCwiU21hcnRGb3JlZ3JvdW5kIjpudWxsLCJCYWNrZ3JvdW5kRmlsbFR5cGUiOjAsIk1hcmdpbiI6eyIkaWQiOiIyNDEiLCJUb3AiOjAsIkxlZnQiOjAsIlJpZ2h0IjowLCJCb3R0b20iOjB9LCJQYWRkaW5nIjp7IiRpZCI6IjI0MiIsIlRvcCI6MCwiTGVmdCI6MCwiUmlnaHQiOjAsIkJvdHRvbSI6MH0sIkJhY2tncm91bmQiOnsiJHJlZiI6Ijg5In0sIklzVmlzaWJsZSI6dHJ1ZSwiV2lkdGgiOjAuMCwiSGVpZ2h0IjowLjAsIkJvcmRlclN0eWxlIjp7IiRpZCI6IjI0MyIsIkxpbmVDb2xvciI6bnVsbCwiTGluZVdlaWdodCI6MC4wLCJMaW5lVHlwZSI6MCwiUGFyZW50U3R5bGUiOm51bGx9LCJQYXJlbnRTdHlsZSI6bnVsbH0sIkR1cmF0aW9uU3R5bGUiOnsiJGlkIjoiMjQ0IiwiRm9udFNldHRpbmdzIjp7IiRpZCI6IjI0NSIsIkZvbnRTaXplIjoxMCwiRm9udE5hbWUiOiJDYWxpYnJpIiwiSXNCb2xkIjpmYWxzZSwiSXNJdGFsaWMiOmZhbHNlLCJJc1VuZGVybGluZWQiOmZhbHNlLCJQYXJlbnRTdHlsZSI6bnVsbH0sIkF1dG9TaXplIjowLCJGb3JlZ3JvdW5kIjp7IiRpZCI6IjI0NiIsIkNvbG9yIjp7IiRyZWYiOiI5MyJ9fSwiTWF4V2lkdGgiOjIwMC4wLCJNYXhIZWlnaHQiOiJJbmZpbml0eSIsIlNtYXJ0Rm9yZWdyb3VuZElzQWN0aXZlIjpmYWxzZSwiSG9yaXpvbnRhbEFsaWdubWVudCI6MCwiVmVydGljYWxBbGlnbm1lbnQiOjAsIlNtYXJ0Rm9yZWdyb3VuZCI6bnVsbCwiQmFja2dyb3VuZEZpbGxUeXBlIjowLCJNYXJnaW4iOnsiJGlkIjoiMjQ3IiwiVG9wIjowLCJMZWZ0IjowLCJSaWdodCI6MCwiQm90dG9tIjowfSwiUGFkZGluZyI6eyIkaWQiOiIyNDgiLCJUb3AiOjAsIkxlZnQiOjAsIlJpZ2h0IjowLCJCb3R0b20iOjB9LCJCYWNrZ3JvdW5kIjp7IiRyZWYiOiI5NiJ9LCJJc1Zpc2libGUiOnRydWUsIldpZHRoIjowLjAsIkhlaWdodCI6MC4wLCJCb3JkZXJTdHlsZSI6eyIkaWQiOiIyNDkiLCJMaW5lQ29sb3IiOm51bGwsIkxpbmVXZWlnaHQiOjAuMCwiTGluZVR5cGUiOjAsIlBhcmVudFN0eWxlIjpudWxsfSwiUGFyZW50U3R5bGUiOm51bGx9LCJIb3Jpem9udGFsQ29ubmVjdG9yU3R5bGUiOnsiJGlkIjoiMjUwIiwiTGluZUNvbG9yIjp7IiRyZWYiOiI5OCJ9LCJMaW5lV2VpZ2h0IjoxLjAsIkxpbmVUeXBlIjowLCJQYXJlbnRTdHlsZSI6bnVsbH0sIlZlcnRpY2FsQ29ubmVjdG9yU3R5bGUiOnsiJGlkIjoiMjUxIiwiTGluZUNvbG9yIjp7IiRyZWYiOiIxMDEifSwiTGluZVdlaWdodCI6MC4wLCJMaW5lVHlwZSI6MCwiUGFyZW50U3R5bGUiOm51bGx9LCJNYXJnaW4iOm51bGwsIlN0YXJ0RGF0ZVBvc2l0aW9uIjo0LCJFbmREYXRlUG9zaXRpb24iOjQsIkRhdGVJc1Zpc2libGUiOnRydWUsIlRpdGxlUG9zaXRpb24iOjUsIkR1cmF0aW9uUG9zaXRpb24iOjYsIlBlcmNlbnRhZ2VDb21wbGV0ZWRQb3NpdGlvbiI6NiwiU3BhY2luZyI6NSwiSXNCZWxvd1RpbWViYW5kIjp0cnVlLCJQZXJjZW50YWdlQ29tcGxldGVTaGFwZU9wYWNpdHkiOjM1LCJTaGFwZVN0eWxlIjp7IiRpZCI6IjI1MiIsIk1hcmdpbiI6eyIkaWQiOiIyNTMiLCJUb3AiOjAsIkxlZnQiOjQsIlJpZ2h0Ijo0LCJCb3R0b20iOjB9LCJQYWRkaW5nIjp7IiRpZCI6IjI1NCIsIlRvcCI6MCwiTGVmdCI6MCwiUmlnaHQiOjAsIkJvdHRvbSI6MH0sIkJhY2tncm91bmQiOnsiJGlkIjoiMjU1IiwiQ29sb3IiOnsiJGlkIjoiMjU2IiwiQSI6MjU1LCJSIjo1MiwiRyI6NjcsIkIiOjk0fX0sIklzVmlzaWJsZSI6dHJ1ZSwiV2lkdGgiOjAuMCwiSGVpZ2h0IjoxNi4wLCJCb3JkZXJTdHlsZSI6eyIkaWQiOiIyNTciLCJMaW5lQ29sb3IiOnsiJHJlZiI6IjEwOSJ9LCJMaW5lV2VpZ2h0IjowLjAsIkxpbmVUeXBlIjowLCJQYXJlbnRTdHlsZSI6bnVsbH0sIlBhcmVudFN0eWxlIjpudWxsfSwiVGl0bGVTdHlsZSI6eyIkaWQiOiIyNTgiLCJGb250U2V0dGluZ3MiOnsiJGlkIjoiMjU5IiwiRm9udFNpemUiOjExLCJGb250TmFtZSI6IkNhbGlicmkiLCJJc0JvbGQiOnRydWUsIklzSXRhbGljIjpmYWxzZSwiSXNVbmRlcmxpbmVkIjpmYWxzZSwiUGFyZW50U3R5bGUiOm51bGx9LCJBdXRvU2l6ZSI6MCwiRm9yZWdyb3VuZCI6eyIkaWQiOiIyNjAiLCJDb2xvciI6eyIkaWQiOiIyNjE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MjYyIiwiVG9wIjowLCJMZWZ0IjowLCJSaWdodCI6MCwiQm90dG9tIjowfSwiUGFkZGluZyI6eyIkaWQiOiIyNjMiLCJUb3AiOjAsIkxlZnQiOjAsIlJpZ2h0IjowLCJCb3R0b20iOjB9LCJCYWNrZ3JvdW5kIjp7IiRyZWYiOiIxMTcifSwiSXNWaXNpYmxlIjp0cnVlLCJXaWR0aCI6MC4wLCJIZWlnaHQiOjAuMCwiQm9yZGVyU3R5bGUiOnsiJGlkIjoiMjY0IiwiTGluZUNvbG9yIjpudWxsLCJMaW5lV2VpZ2h0IjowLjAsIkxpbmVUeXBlIjowLCJQYXJlbnRTdHlsZSI6bnVsbH0sIlBhcmVudFN0eWxlIjpudWxsfSwiRGF0ZVN0eWxlIjp7IiRpZCI6IjI2NSIsIkZvbnRTZXR0aW5ncyI6eyIkaWQiOiIyNjYiLCJGb250U2l6ZSI6MTAsIkZvbnROYW1lIjoiQ2FsaWJyaSIsIklzQm9sZCI6ZmFsc2UsIklzSXRhbGljIjpmYWxzZSwiSXNVbmRlcmxpbmVkIjpmYWxzZSwiUGFyZW50U3R5bGUiOm51bGx9LCJBdXRvU2l6ZSI6MCwiRm9yZWdyb3VuZCI6eyIkaWQiOiIyNjciLCJDb2xvciI6eyIkaWQiOiIyNjg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I2OSIsIlRvcCI6MCwiTGVmdCI6MCwiUmlnaHQiOjAsIkJvdHRvbSI6MH0sIlBhZGRpbmciOnsiJGlkIjoiMjcwIiwiVG9wIjowLCJMZWZ0IjowLCJSaWdodCI6MCwiQm90dG9tIjowfSwiQmFja2dyb3VuZCI6eyIkcmVmIjoiMTI0In0sIklzVmlzaWJsZSI6dHJ1ZSwiV2lkdGgiOjAuMCwiSGVpZ2h0IjowLjAsIkJvcmRlclN0eWxlIjp7IiRpZCI6IjI3MSIsIkxpbmVDb2xvciI6bnVsbCwiTGluZVdlaWdodCI6MC4wLCJMaW5lVHlwZSI6MCwiUGFyZW50U3R5bGUiOm51bGx9LCJQYXJlbnRTdHlsZSI6bnVsbH0sIkRhdGVGb3JtYXQiOnsiJGlkIjoiMjcyIiwiRm9ybWF0U3RyaW5nIjoiTU1NIGQ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SW5kZXgiOjIsIlNtYXJ0RHVyYXRpb25BY3RpdmF0ZWQiOmZhbHNlLCJEYXRlRm9ybWF0Ijp7IiRyZWYiOiIyNzIifSwiSWQiOiJlNmQ4ZjNkMS0wMGFiLTQwODgtODJhMS1kMWMyOGQ4YzcxZmUiLCJJbXBvcnRJZCI6bnVsbCwiVGl0bGUiOiJHcmFkaWVudC1kZXNjZW5kLWFsZ29yaXRobSIsIk5vdGUiOm51bGwsIkh5cGVybGluayI6eyIkaWQiOiIyNzMiLCJBZGRyZXNzIjoiIiwiU3ViQWRkcmVzcyI6IiJ9LCJJc0NoYW5nZWQiOmZhbHNlLCJJc05ldyI6ZmFsc2V9LHsiJGlkIjoiMjc0IiwiR3JvdXBOYW1lIjpudWxsLCJTdGFydERhdGUiOiIyMDE5LTA5LTAxVDAwOjAwOjAwWiIsIkVuZERhdGUiOiIyMDE5LTA5LTA4VDIzOjU5OjAwWiIsIlBlcmNlbnRhZ2VDb21wbGV0ZSI6bnVsbCwiU3R5bGUiOnsiJGlkIjoiMjc1IiwiU2hhcGUiOjAsIlNoYXBlVGhpY2tuZXNzIjoxLCJEdXJhdGlvbkZvcm1hdCI6MCwiSW5jbHVkZU5vbldvcmtpbmdEYXlzSW5EdXJhdGlvbiI6ZmFsc2UsIlBlcmNlbnRhZ2VDb21wbGV0ZVN0eWxlIjp7IiRpZCI6IjI3NiIsIkZvbnRTZXR0aW5ncyI6eyIkaWQiOiIyNzc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GlkIjoiMjc4IiwiVG9wIjowLCJMZWZ0IjowLCJSaWdodCI6MCwiQm90dG9tIjowfSwiUGFkZGluZyI6eyIkaWQiOiIyNzkiLCJUb3AiOjAsIkxlZnQiOjAsIlJpZ2h0IjowLCJCb3R0b20iOjB9LCJCYWNrZ3JvdW5kIjp7IiRyZWYiOiI4OSJ9LCJJc1Zpc2libGUiOnRydWUsIldpZHRoIjowLjAsIkhlaWdodCI6MC4wLCJCb3JkZXJTdHlsZSI6eyIkaWQiOiIyODAiLCJMaW5lQ29sb3IiOm51bGwsIkxpbmVXZWlnaHQiOjAuMCwiTGluZVR5cGUiOjAsIlBhcmVudFN0eWxlIjpudWxsfSwiUGFyZW50U3R5bGUiOm51bGx9LCJEdXJhdGlvblN0eWxlIjp7IiRpZCI6IjI4MSIsIkZvbnRTZXR0aW5ncyI6eyIkaWQiOiIyODIiLCJGb250U2l6ZSI6MTAsIkZvbnROYW1lIjoiQ2FsaWJyaSIsIklzQm9sZCI6ZmFsc2UsIklzSXRhbGljIjpmYWxzZSwiSXNVbmRlcmxpbmVkIjpmYWxzZSwiUGFyZW50U3R5bGUiOm51bGx9LCJBdXRvU2l6ZSI6MCwiRm9yZWdyb3VuZCI6eyIkaWQiOiIyODMiLCJDb2xvciI6eyIkcmVmIjoiOTMifX0sIk1heFdpZHRoIjoyMDAuMCwiTWF4SGVpZ2h0IjoiSW5maW5pdHkiLCJTbWFydEZvcmVncm91bmRJc0FjdGl2ZSI6ZmFsc2UsIkhvcml6b250YWxBbGlnbm1lbnQiOjAsIlZlcnRpY2FsQWxpZ25tZW50IjowLCJTbWFydEZvcmVncm91bmQiOm51bGwsIkJhY2tncm91bmRGaWxsVHlwZSI6MCwiTWFyZ2luIjp7IiRpZCI6IjI4NCIsIlRvcCI6MCwiTGVmdCI6MCwiUmlnaHQiOjAsIkJvdHRvbSI6MH0sIlBhZGRpbmciOnsiJGlkIjoiMjg1IiwiVG9wIjowLCJMZWZ0IjowLCJSaWdodCI6MCwiQm90dG9tIjowfSwiQmFja2dyb3VuZCI6eyIkcmVmIjoiOTYifSwiSXNWaXNpYmxlIjp0cnVlLCJXaWR0aCI6MC4wLCJIZWlnaHQiOjAuMCwiQm9yZGVyU3R5bGUiOnsiJGlkIjoiMjg2IiwiTGluZUNvbG9yIjpudWxsLCJMaW5lV2VpZ2h0IjowLjAsIkxpbmVUeXBlIjowLCJQYXJlbnRTdHlsZSI6bnVsbH0sIlBhcmVudFN0eWxlIjpudWxsfSwiSG9yaXpvbnRhbENvbm5lY3RvclN0eWxlIjp7IiRpZCI6IjI4NyIsIkxpbmVDb2xvciI6eyIkcmVmIjoiOTgifSwiTGluZVdlaWdodCI6MS4wLCJMaW5lVHlwZSI6MCwiUGFyZW50U3R5bGUiOm51bGx9LCJWZXJ0aWNhbENvbm5lY3RvclN0eWxlIjp7IiRpZCI6IjI4OCIsIkxpbmVDb2xvciI6eyIkcmVmIjoiMTAxIn0sIkxpbmVXZWlnaHQiOjAuMCwiTGluZVR5cGUiOjAsIlBhcmVudFN0eWxlIjpudWxsfSwiTWFyZ2luIjpudWxsLCJTdGFydERhdGVQb3NpdGlvbiI6NCwiRW5kRGF0ZVBvc2l0aW9uIjo0LCJEYXRlSXNWaXNpYmxlIjp0cnVlLCJUaXRsZVBvc2l0aW9uIjo1LCJEdXJhdGlvblBvc2l0aW9uIjo2LCJQZXJjZW50YWdlQ29tcGxldGVkUG9zaXRpb24iOjYsIlNwYWNpbmciOjUsIklzQmVsb3dUaW1lYmFuZCI6dHJ1ZSwiUGVyY2VudGFnZUNvbXBsZXRlU2hhcGVPcGFjaXR5IjozNSwiU2hhcGVTdHlsZSI6eyIkaWQiOiIyODkiLCJNYXJnaW4iOnsiJGlkIjoiMjkwIiwiVG9wIjowLCJMZWZ0Ijo0LCJSaWdodCI6NCwiQm90dG9tIjowfSwiUGFkZGluZyI6eyIkaWQiOiIyOTEiLCJUb3AiOjAsIkxlZnQiOjAsIlJpZ2h0IjowLCJCb3R0b20iOjB9LCJCYWNrZ3JvdW5kIjp7IiRpZCI6IjI5MiIsIkNvbG9yIjp7IiRpZCI6IjI5MyIsIkEiOjI1NSwiUiI6NTIsIkciOjY3LCJCIjo5NH19LCJJc1Zpc2libGUiOnRydWUsIldpZHRoIjowLjAsIkhlaWdodCI6MTYuMCwiQm9yZGVyU3R5bGUiOnsiJGlkIjoiMjk0IiwiTGluZUNvbG9yIjp7IiRyZWYiOiIxMDkifSwiTGluZVdlaWdodCI6MC4wLCJMaW5lVHlwZSI6MCwiUGFyZW50U3R5bGUiOm51bGx9LCJQYXJlbnRTdHlsZSI6bnVsbH0sIlRpdGxlU3R5bGUiOnsiJGlkIjoiMjk1IiwiRm9udFNldHRpbmdzIjp7IiRpZCI6IjI5NiIsIkZvbnRTaXplIjoxMSwiRm9udE5hbWUiOiJDYWxpYnJpIiwiSXNCb2xkIjp0cnVlLCJJc0l0YWxpYyI6ZmFsc2UsIklzVW5kZXJsaW5lZCI6ZmFsc2UsIlBhcmVudFN0eWxlIjpudWxsfSwiQXV0b1NpemUiOjAsIkZvcmVncm91bmQiOnsiJGlkIjoiMjk3IiwiQ29sb3IiOnsiJGlkIjoiMjk4IiwiQSI6MjU1LCJSIjowLCJHIjowLCJCIjowfX0sIk1heFdpZHRoIjo5NjAuMCwiTWF4SGVpZ2h0IjoiSW5maW5pdHkiLCJTbWFydEZvcmVncm91bmRJc0FjdGl2ZSI6ZmFsc2UsIkhvcml6b250YWxBbGlnbm1lbnQiOjAsIlZlcnRpY2FsQWxpZ25tZW50IjowLCJTbWFydEZvcmVncm91bmQiOm51bGwsIkJhY2tncm91bmRGaWxsVHlwZSI6MCwiTWFyZ2luIjp7IiRpZCI6IjI5OSIsIlRvcCI6MCwiTGVmdCI6MCwiUmlnaHQiOjAsIkJvdHRvbSI6MH0sIlBhZGRpbmciOnsiJGlkIjoiMzAwIiwiVG9wIjowLCJMZWZ0IjowLCJSaWdodCI6MCwiQm90dG9tIjowfSwiQmFja2dyb3VuZCI6eyIkcmVmIjoiMTE3In0sIklzVmlzaWJsZSI6dHJ1ZSwiV2lkdGgiOjAuMCwiSGVpZ2h0IjowLjAsIkJvcmRlclN0eWxlIjp7IiRpZCI6IjMwMSIsIkxpbmVDb2xvciI6bnVsbCwiTGluZVdlaWdodCI6MC4wLCJMaW5lVHlwZSI6MCwiUGFyZW50U3R5bGUiOm51bGx9LCJQYXJlbnRTdHlsZSI6bnVsbH0sIkRhdGVTdHlsZSI6eyIkaWQiOiIzMDIiLCJGb250U2V0dGluZ3MiOnsiJGlkIjoiMzAzIiwiRm9udFNpemUiOjEwLCJGb250TmFtZSI6IkNhbGlicmkiLCJJc0JvbGQiOmZhbHNlLCJJc0l0YWxpYyI6ZmFsc2UsIklzVW5kZXJsaW5lZCI6ZmFsc2UsIlBhcmVudFN0eWxlIjpudWxsfSwiQXV0b1NpemUiOjAsIkZvcmVncm91bmQiOnsiJGlkIjoiMzA0IiwiQ29sb3IiOnsiJGlkIjoiMzA1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zMDYiLCJUb3AiOjAsIkxlZnQiOjAsIlJpZ2h0IjowLCJCb3R0b20iOjB9LCJQYWRkaW5nIjp7IiRpZCI6IjMwNyIsIlRvcCI6MCwiTGVmdCI6MCwiUmlnaHQiOjAsIkJvdHRvbSI6MH0sIkJhY2tncm91bmQiOnsiJHJlZiI6IjEyNCJ9LCJJc1Zpc2libGUiOnRydWUsIldpZHRoIjowLjAsIkhlaWdodCI6MC4wLCJCb3JkZXJTdHlsZSI6eyIkaWQiOiIzMDgiLCJMaW5lQ29sb3IiOm51bGwsIkxpbmVXZWlnaHQiOjAuMCwiTGluZVR5cGUiOjAsIlBhcmVudFN0eWxlIjpudWxsfSwiUGFyZW50U3R5bGUiOm51bGx9LCJEYXRlRm9ybWF0Ijp7IiRpZCI6IjMwOS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H0sIkluZGV4IjozLCJTbWFydER1cmF0aW9uQWN0aXZhdGVkIjpmYWxzZSwiRGF0ZUZvcm1hdCI6eyIkcmVmIjoiMzA5In0sIklkIjoiZWI4NGM5ZTUtNDU0Yi00ZGEyLWI4YWYtNzBiNjQ5NDAxNjdhIiwiSW1wb3J0SWQiOm51bGwsIlRpdGxlIjoiR3JhcGhpY3MiLCJOb3RlIjpudWxsLCJIeXBlcmxpbmsiOnsiJGlkIjoiMzEwIiwiQWRkcmVzcyI6IiIsIlN1YkFkZHJlc3MiOiIifSwiSXNDaGFuZ2VkIjpmYWxzZSwiSXNOZXciOmZhbHNlfSx7IiRpZCI6IjMxMSIsIkdyb3VwTmFtZSI6bnVsbCwiU3RhcnREYXRlIjoiMjAxOS0wOS0wOVQwMDowMDowMFoiLCJFbmREYXRlIjoiMjAxOS0wOS0xN1QyMzo1OTowMFoiLCJQZXJjZW50YWdlQ29tcGxldGUiOm51bGwsIlN0eWxlIjp7IiRpZCI6IjMxMiIsIlNoYXBlIjowLCJTaGFwZVRoaWNrbmVzcyI6MSwiRHVyYXRpb25Gb3JtYXQiOjAsIkluY2x1ZGVOb25Xb3JraW5nRGF5c0luRHVyYXRpb24iOmZhbHNlLCJQZXJjZW50YWdlQ29tcGxldGVTdHlsZSI6eyIkaWQiOiIzMTMiLCJGb250U2V0dGluZ3MiOnsiJGlkIjoiMzE0IiwiRm9udFNpemUiOjEwLCJGb250TmFtZSI6IkNhbGlicmkiLCJJc0JvbGQiOmZhbHNlLCJJc0l0YWxpYyI6ZmFsc2UsIklzVW5kZXJsaW5lZCI6ZmFsc2UsIlBhcmVudFN0eWxlIjpudWxsfSwiQXV0b1NpemUiOjAsIkZvcmVncm91bmQiOnsiJHJlZiI6Ijg1In0sIk1heFdpZHRoIjoyMDAuMCwiTWF4SGVpZ2h0IjoiSW5maW5pdHkiLCJTbWFydEZvcmVncm91bmRJc0FjdGl2ZSI6ZmFsc2UsIkhvcml6b250YWxBbGlnbm1lbnQiOjAsIlZlcnRpY2FsQWxpZ25tZW50IjowLCJTbWFydEZvcmVncm91bmQiOm51bGwsIkJhY2tncm91bmRGaWxsVHlwZSI6MCwiTWFyZ2luIjp7IiRpZCI6IjMxNSIsIlRvcCI6MCwiTGVmdCI6MCwiUmlnaHQiOjAsIkJvdHRvbSI6MH0sIlBhZGRpbmciOnsiJGlkIjoiMzE2IiwiVG9wIjowLCJMZWZ0IjowLCJSaWdodCI6MCwiQm90dG9tIjowfSwiQmFja2dyb3VuZCI6eyIkcmVmIjoiODkifSwiSXNWaXNpYmxlIjp0cnVlLCJXaWR0aCI6MC4wLCJIZWlnaHQiOjAuMCwiQm9yZGVyU3R5bGUiOnsiJGlkIjoiMzE3IiwiTGluZUNvbG9yIjpudWxsLCJMaW5lV2VpZ2h0IjowLjAsIkxpbmVUeXBlIjowLCJQYXJlbnRTdHlsZSI6bnVsbH0sIlBhcmVudFN0eWxlIjpudWxsfSwiRHVyYXRpb25TdHlsZSI6eyIkaWQiOiIzMTgiLCJGb250U2V0dGluZ3MiOnsiJGlkIjoiMzE5IiwiRm9udFNpemUiOjEwLCJGb250TmFtZSI6IkNhbGlicmkiLCJJc0JvbGQiOmZhbHNlLCJJc0l0YWxpYyI6ZmFsc2UsIklzVW5kZXJsaW5lZCI6ZmFsc2UsIlBhcmVudFN0eWxlIjpudWxsfSwiQXV0b1NpemUiOjAsIkZvcmVncm91bmQiOnsiJGlkIjoiMzIwIiwiQ29sb3IiOnsiJHJlZiI6IjkzIn19LCJNYXhXaWR0aCI6MjAwLjAsIk1heEhlaWdodCI6IkluZmluaXR5IiwiU21hcnRGb3JlZ3JvdW5kSXNBY3RpdmUiOmZhbHNlLCJIb3Jpem9udGFsQWxpZ25tZW50IjowLCJWZXJ0aWNhbEFsaWdubWVudCI6MCwiU21hcnRGb3JlZ3JvdW5kIjpudWxsLCJCYWNrZ3JvdW5kRmlsbFR5cGUiOjAsIk1hcmdpbiI6eyIkaWQiOiIzMjEiLCJUb3AiOjAsIkxlZnQiOjAsIlJpZ2h0IjowLCJCb3R0b20iOjB9LCJQYWRkaW5nIjp7IiRpZCI6IjMyMiIsIlRvcCI6MCwiTGVmdCI6MCwiUmlnaHQiOjAsIkJvdHRvbSI6MH0sIkJhY2tncm91bmQiOnsiJHJlZiI6Ijk2In0sIklzVmlzaWJsZSI6dHJ1ZSwiV2lkdGgiOjAuMCwiSGVpZ2h0IjowLjAsIkJvcmRlclN0eWxlIjp7IiRpZCI6IjMyMyIsIkxpbmVDb2xvciI6bnVsbCwiTGluZVdlaWdodCI6MC4wLCJMaW5lVHlwZSI6MCwiUGFyZW50U3R5bGUiOm51bGx9LCJQYXJlbnRTdHlsZSI6bnVsbH0sIkhvcml6b250YWxDb25uZWN0b3JTdHlsZSI6eyIkaWQiOiIzMjQiLCJMaW5lQ29sb3IiOnsiJHJlZiI6Ijk4In0sIkxpbmVXZWlnaHQiOjEuMCwiTGluZVR5cGUiOjAsIlBhcmVudFN0eWxlIjpudWxsfSwiVmVydGljYWxDb25uZWN0b3JTdHlsZSI6eyIkaWQiOiIzMjUiLCJMaW5lQ29sb3IiOnsiJHJlZiI6IjEwMSJ9LCJMaW5lV2VpZ2h0IjowLjAsIkxpbmVUeXBlIjowLCJQYXJlbnRTdHlsZSI6bnVsbH0sIk1hcmdpbiI6bnVsbCwiU3RhcnREYXRlUG9zaXRpb24iOjQsIkVuZERhdGVQb3NpdGlvbiI6NCwiRGF0ZUlzVmlzaWJsZSI6dHJ1ZSwiVGl0bGVQb3NpdGlvbiI6NSwiRHVyYXRpb25Qb3NpdGlvbiI6NiwiUGVyY2VudGFnZUNvbXBsZXRlZFBvc2l0aW9uIjo2LCJTcGFjaW5nIjo1LCJJc0JlbG93VGltZWJhbmQiOnRydWUsIlBlcmNlbnRhZ2VDb21wbGV0ZVNoYXBlT3BhY2l0eSI6MzUsIlNoYXBlU3R5bGUiOnsiJGlkIjoiMzI2IiwiTWFyZ2luIjp7IiRpZCI6IjMyNyIsIlRvcCI6MCwiTGVmdCI6NCwiUmlnaHQiOjQsIkJvdHRvbSI6MH0sIlBhZGRpbmciOnsiJGlkIjoiMzI4IiwiVG9wIjowLCJMZWZ0IjowLCJSaWdodCI6MCwiQm90dG9tIjowfSwiQmFja2dyb3VuZCI6eyIkaWQiOiIzMjkiLCJDb2xvciI6eyIkaWQiOiIzMzAiLCJBIjoyNTUsIlIiOjUyLCJHIjo2NywiQiI6OTR9fSwiSXNWaXNpYmxlIjp0cnVlLCJXaWR0aCI6MC4wLCJIZWlnaHQiOjE2LjAsIkJvcmRlclN0eWxlIjp7IiRpZCI6IjMzMSIsIkxpbmVDb2xvciI6eyIkcmVmIjoiMTA5In0sIkxpbmVXZWlnaHQiOjAuMCwiTGluZVR5cGUiOjAsIlBhcmVudFN0eWxlIjpudWxsfSwiUGFyZW50U3R5bGUiOm51bGx9LCJUaXRsZVN0eWxlIjp7IiRpZCI6IjMzMiIsIkZvbnRTZXR0aW5ncyI6eyIkaWQiOiIzMzMiLCJGb250U2l6ZSI6MTEsIkZvbnROYW1lIjoiQ2FsaWJyaSIsIklzQm9sZCI6dHJ1ZSwiSXNJdGFsaWMiOmZhbHNlLCJJc1VuZGVybGluZWQiOmZhbHNlLCJQYXJlbnRTdHlsZSI6bnVsbH0sIkF1dG9TaXplIjowLCJGb3JlZ3JvdW5kIjp7IiRpZCI6IjMzNCIsIkNvbG9yIjp7IiRpZCI6IjMzNS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zMzYiLCJUb3AiOjAsIkxlZnQiOjAsIlJpZ2h0IjowLCJCb3R0b20iOjB9LCJQYWRkaW5nIjp7IiRpZCI6IjMzNyIsIlRvcCI6MCwiTGVmdCI6MCwiUmlnaHQiOjAsIkJvdHRvbSI6MH0sIkJhY2tncm91bmQiOnsiJHJlZiI6IjExNyJ9LCJJc1Zpc2libGUiOnRydWUsIldpZHRoIjowLjAsIkhlaWdodCI6MC4wLCJCb3JkZXJTdHlsZSI6eyIkaWQiOiIzMzgiLCJMaW5lQ29sb3IiOm51bGwsIkxpbmVXZWlnaHQiOjAuMCwiTGluZVR5cGUiOjAsIlBhcmVudFN0eWxlIjpudWxsfSwiUGFyZW50U3R5bGUiOm51bGx9LCJEYXRlU3R5bGUiOnsiJGlkIjoiMzM5IiwiRm9udFNldHRpbmdzIjp7IiRpZCI6IjM0MCIsIkZvbnRTaXplIjoxMCwiRm9udE5hbWUiOiJDYWxpYnJpIiwiSXNCb2xkIjpmYWxzZSwiSXNJdGFsaWMiOmZhbHNlLCJJc1VuZGVybGluZWQiOmZhbHNlLCJQYXJlbnRTdHlsZSI6bnVsbH0sIkF1dG9TaXplIjowLCJGb3JlZ3JvdW5kIjp7IiRpZCI6IjM0MSIsIkNvbG9yIjp7IiRpZCI6IjM0MiIsIkEiOjI1NSwiUiI6NjgsIkciOjg0LCJCIjoxMDZ9fSwiTWF4V2lkdGgiOjIwMC4wLCJNYXhIZWlnaHQiOiJJbmZpbml0eSIsIlNtYXJ0Rm9yZWdyb3VuZElzQWN0aXZlIjpmYWxzZSwiSG9yaXpvbnRhbEFsaWdubWVudCI6MCwiVmVydGljYWxBbGlnbm1lbnQiOjAsIlNtYXJ0Rm9yZWdyb3VuZCI6bnVsbCwiQmFja2dyb3VuZEZpbGxUeXBlIjowLCJNYXJnaW4iOnsiJGlkIjoiMzQzIiwiVG9wIjowLCJMZWZ0IjowLCJSaWdodCI6MCwiQm90dG9tIjowfSwiUGFkZGluZyI6eyIkaWQiOiIzNDQiLCJUb3AiOjAsIkxlZnQiOjAsIlJpZ2h0IjowLCJCb3R0b20iOjB9LCJCYWNrZ3JvdW5kIjp7IiRyZWYiOiIxMjQifSwiSXNWaXNpYmxlIjp0cnVlLCJXaWR0aCI6MC4wLCJIZWlnaHQiOjAuMCwiQm9yZGVyU3R5bGUiOnsiJGlkIjoiMzQ1IiwiTGluZUNvbG9yIjpudWxsLCJMaW5lV2VpZ2h0IjowLjAsIkxpbmVUeXBlIjowLCJQYXJlbnRTdHlsZSI6bnVsbH0sIlBhcmVudFN0eWxlIjpudWxsfSwiRGF0ZUZvcm1hdCI6eyIkaWQiOiIzNDYiLCJGb3JtYXRTdHJpbmciOiJNTU0gZC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NCwiU21hcnREdXJhdGlvbkFjdGl2YXRlZCI6ZmFsc2UsIkRhdGVGb3JtYXQiOnsiJHJlZiI6IjM0NiJ9LCJJZCI6ImQxZjQzNTk1LTJiMGQtNDM3Zi1iNjI4LTMzMGE5OGU3NDE2ZiIsIkltcG9ydElkIjpudWxsLCJUaXRsZSI6IkZlZWRpbmcgZGF0YSBhbmQgY3JlYXRpbmcgdGVzdCBtb2RlbCIsIk5vdGUiOm51bGwsIkh5cGVybGluayI6eyIkaWQiOiIzNDciLCJBZGRyZXNzIjoiIiwiU3ViQWRkcmVzcyI6IiJ9LCJJc0NoYW5nZWQiOmZhbHNlLCJJc05ldyI6ZmFsc2V9LHsiJGlkIjoiMzQ4IiwiR3JvdXBOYW1lIjpudWxsLCJTdGFydERhdGUiOiIyMDE5LTA5LTE4VDAwOjAwOjAwWiIsIkVuZERhdGUiOiIyMDE5LTA5LTMwVDIzOjU5OjAwWiIsIlBlcmNlbnRhZ2VDb21wbGV0ZSI6bnVsbCwiU3R5bGUiOnsiJGlkIjoiMzQ5IiwiU2hhcGUiOjAsIlNoYXBlVGhpY2tuZXNzIjoxLCJEdXJhdGlvbkZvcm1hdCI6MCwiSW5jbHVkZU5vbldvcmtpbmdEYXlzSW5EdXJhdGlvbiI6ZmFsc2UsIlBlcmNlbnRhZ2VDb21wbGV0ZVN0eWxlIjp7IiRpZCI6IjM1MCIsIkZvbnRTZXR0aW5ncyI6eyIkaWQiOiIzNTE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GlkIjoiMzUyIiwiVG9wIjowLCJMZWZ0IjowLCJSaWdodCI6MCwiQm90dG9tIjowfSwiUGFkZGluZyI6eyIkaWQiOiIzNTMiLCJUb3AiOjAsIkxlZnQiOjAsIlJpZ2h0IjowLCJCb3R0b20iOjB9LCJCYWNrZ3JvdW5kIjp7IiRyZWYiOiI4OSJ9LCJJc1Zpc2libGUiOnRydWUsIldpZHRoIjowLjAsIkhlaWdodCI6MC4wLCJCb3JkZXJTdHlsZSI6eyIkaWQiOiIzNTQiLCJMaW5lQ29sb3IiOm51bGwsIkxpbmVXZWlnaHQiOjAuMCwiTGluZVR5cGUiOjAsIlBhcmVudFN0eWxlIjpudWxsfSwiUGFyZW50U3R5bGUiOm51bGx9LCJEdXJhdGlvblN0eWxlIjp7IiRpZCI6IjM1NSIsIkZvbnRTZXR0aW5ncyI6eyIkaWQiOiIzNTYiLCJGb250U2l6ZSI6MTAsIkZvbnROYW1lIjoiQ2FsaWJyaSIsIklzQm9sZCI6ZmFsc2UsIklzSXRhbGljIjpmYWxzZSwiSXNVbmRlcmxpbmVkIjpmYWxzZSwiUGFyZW50U3R5bGUiOm51bGx9LCJBdXRvU2l6ZSI6MCwiRm9yZWdyb3VuZCI6eyIkaWQiOiIzNTciLCJDb2xvciI6eyIkcmVmIjoiOTMifX0sIk1heFdpZHRoIjoyMDAuMCwiTWF4SGVpZ2h0IjoiSW5maW5pdHkiLCJTbWFydEZvcmVncm91bmRJc0FjdGl2ZSI6ZmFsc2UsIkhvcml6b250YWxBbGlnbm1lbnQiOjAsIlZlcnRpY2FsQWxpZ25tZW50IjowLCJTbWFydEZvcmVncm91bmQiOm51bGwsIkJhY2tncm91bmRGaWxsVHlwZSI6MCwiTWFyZ2luIjp7IiRpZCI6IjM1OCIsIlRvcCI6MCwiTGVmdCI6MCwiUmlnaHQiOjAsIkJvdHRvbSI6MH0sIlBhZGRpbmciOnsiJGlkIjoiMzU5IiwiVG9wIjowLCJMZWZ0IjowLCJSaWdodCI6MCwiQm90dG9tIjowfSwiQmFja2dyb3VuZCI6eyIkcmVmIjoiOTYifSwiSXNWaXNpYmxlIjp0cnVlLCJXaWR0aCI6MC4wLCJIZWlnaHQiOjAuMCwiQm9yZGVyU3R5bGUiOnsiJGlkIjoiMzYwIiwiTGluZUNvbG9yIjpudWxsLCJMaW5lV2VpZ2h0IjowLjAsIkxpbmVUeXBlIjowLCJQYXJlbnRTdHlsZSI6bnVsbH0sIlBhcmVudFN0eWxlIjpudWxsfSwiSG9yaXpvbnRhbENvbm5lY3RvclN0eWxlIjp7IiRpZCI6IjM2MSIsIkxpbmVDb2xvciI6eyIkcmVmIjoiOTgifSwiTGluZVdlaWdodCI6MS4wLCJMaW5lVHlwZSI6MCwiUGFyZW50U3R5bGUiOm51bGx9LCJWZXJ0aWNhbENvbm5lY3RvclN0eWxlIjp7IiRpZCI6IjM2MiIsIkxpbmVDb2xvciI6eyIkcmVmIjoiMTAxIn0sIkxpbmVXZWlnaHQiOjAuMCwiTGluZVR5cGUiOjAsIlBhcmVudFN0eWxlIjpudWxsfSwiTWFyZ2luIjpudWxsLCJTdGFydERhdGVQb3NpdGlvbiI6NCwiRW5kRGF0ZVBvc2l0aW9uIjo0LCJEYXRlSXNWaXNpYmxlIjp0cnVlLCJUaXRsZVBvc2l0aW9uIjo1LCJEdXJhdGlvblBvc2l0aW9uIjo2LCJQZXJjZW50YWdlQ29tcGxldGVkUG9zaXRpb24iOjYsIlNwYWNpbmciOjUsIklzQmVsb3dUaW1lYmFuZCI6dHJ1ZSwiUGVyY2VudGFnZUNvbXBsZXRlU2hhcGVPcGFjaXR5IjozNSwiU2hhcGVTdHlsZSI6eyIkaWQiOiIzNjMiLCJNYXJnaW4iOnsiJGlkIjoiMzY0IiwiVG9wIjowLCJMZWZ0Ijo0LCJSaWdodCI6NCwiQm90dG9tIjowfSwiUGFkZGluZyI6eyIkaWQiOiIzNjUiLCJUb3AiOjAsIkxlZnQiOjAsIlJpZ2h0IjowLCJCb3R0b20iOjB9LCJCYWNrZ3JvdW5kIjp7IiRpZCI6IjM2NiIsIkNvbG9yIjp7IiRpZCI6IjM2NyIsIkEiOjI1NSwiUiI6NTIsIkciOjY3LCJCIjo5NH19LCJJc1Zpc2libGUiOnRydWUsIldpZHRoIjowLjAsIkhlaWdodCI6MTYuMCwiQm9yZGVyU3R5bGUiOnsiJGlkIjoiMzY4IiwiTGluZUNvbG9yIjp7IiRyZWYiOiIxMDkifSwiTGluZVdlaWdodCI6MC4wLCJMaW5lVHlwZSI6MCwiUGFyZW50U3R5bGUiOm51bGx9LCJQYXJlbnRTdHlsZSI6bnVsbH0sIlRpdGxlU3R5bGUiOnsiJGlkIjoiMzY5IiwiRm9udFNldHRpbmdzIjp7IiRpZCI6IjM3MCIsIkZvbnRTaXplIjoxMSwiRm9udE5hbWUiOiJDYWxpYnJpIiwiSXNCb2xkIjp0cnVlLCJJc0l0YWxpYyI6ZmFsc2UsIklzVW5kZXJsaW5lZCI6ZmFsc2UsIlBhcmVudFN0eWxlIjpudWxsfSwiQXV0b1NpemUiOjAsIkZvcmVncm91bmQiOnsiJGlkIjoiMzcxIiwiQ29sb3IiOnsiJGlkIjoiMzcyIiwiQSI6MjU1LCJSIjowLCJHIjowLCJCIjowfX0sIk1heFdpZHRoIjo5NjAuMCwiTWF4SGVpZ2h0IjoiSW5maW5pdHkiLCJTbWFydEZvcmVncm91bmRJc0FjdGl2ZSI6ZmFsc2UsIkhvcml6b250YWxBbGlnbm1lbnQiOjAsIlZlcnRpY2FsQWxpZ25tZW50IjowLCJTbWFydEZvcmVncm91bmQiOm51bGwsIkJhY2tncm91bmRGaWxsVHlwZSI6MCwiTWFyZ2luIjp7IiRpZCI6IjM3MyIsIlRvcCI6MCwiTGVmdCI6MCwiUmlnaHQiOjAsIkJvdHRvbSI6MH0sIlBhZGRpbmciOnsiJGlkIjoiMzc0IiwiVG9wIjowLCJMZWZ0IjowLCJSaWdodCI6MCwiQm90dG9tIjowfSwiQmFja2dyb3VuZCI6eyIkcmVmIjoiMTE3In0sIklzVmlzaWJsZSI6dHJ1ZSwiV2lkdGgiOjAuMCwiSGVpZ2h0IjowLjAsIkJvcmRlclN0eWxlIjp7IiRpZCI6IjM3NSIsIkxpbmVDb2xvciI6bnVsbCwiTGluZVdlaWdodCI6MC4wLCJMaW5lVHlwZSI6MCwiUGFyZW50U3R5bGUiOm51bGx9LCJQYXJlbnRTdHlsZSI6bnVsbH0sIkRhdGVTdHlsZSI6eyIkaWQiOiIzNzYiLCJGb250U2V0dGluZ3MiOnsiJGlkIjoiMzc3IiwiRm9udFNpemUiOjEwLCJGb250TmFtZSI6IkNhbGlicmkiLCJJc0JvbGQiOmZhbHNlLCJJc0l0YWxpYyI6ZmFsc2UsIklzVW5kZXJsaW5lZCI6ZmFsc2UsIlBhcmVudFN0eWxlIjpudWxsfSwiQXV0b1NpemUiOjAsIkZvcmVncm91bmQiOnsiJGlkIjoiMzc4IiwiQ29sb3IiOnsiJGlkIjoiMzc5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zODAiLCJUb3AiOjAsIkxlZnQiOjAsIlJpZ2h0IjowLCJCb3R0b20iOjB9LCJQYWRkaW5nIjp7IiRpZCI6IjM4MSIsIlRvcCI6MCwiTGVmdCI6MCwiUmlnaHQiOjAsIkJvdHRvbSI6MH0sIkJhY2tncm91bmQiOnsiJHJlZiI6IjEyNCJ9LCJJc1Zpc2libGUiOnRydWUsIldpZHRoIjowLjAsIkhlaWdodCI6MC4wLCJCb3JkZXJTdHlsZSI6eyIkaWQiOiIzODIiLCJMaW5lQ29sb3IiOm51bGwsIkxpbmVXZWlnaHQiOjAuMCwiTGluZVR5cGUiOjAsIlBhcmVudFN0eWxlIjpudWxsfSwiUGFyZW50U3R5bGUiOm51bGx9LCJEYXRlRm9ybWF0Ijp7IiRpZCI6IjM4My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H0sIkluZGV4Ijo1LCJTbWFydER1cmF0aW9uQWN0aXZhdGVkIjpmYWxzZSwiRGF0ZUZvcm1hdCI6eyIkcmVmIjoiMzgzIn0sIklkIjoiMDQxNWZhNmQtMWFiNy00MWM0LWE2ZGEtMmYyNzIwNThiYzVjIiwiSW1wb3J0SWQiOm51bGwsIlRpdGxlIjoiTWFrZSBuZWNlc3NhcnkgY2hhbmdlcyBvbiB0ZXN0IG1vZGVsIiwiTm90ZSI6bnVsbCwiSHlwZXJsaW5rIjp7IiRpZCI6IjM4NCIsIkFkZHJlc3MiOiIiLCJTdWJBZGRyZXNzIjoiIn0sIklzQ2hhbmdlZCI6ZmFsc2UsIklzTmV3IjpmYWxzZX0seyIkaWQiOiIzODUiLCJHcm91cE5hbWUiOm51bGwsIlN0YXJ0RGF0ZSI6IjIwMTktMTAtMDFUMDA6MDA6MDBaIiwiRW5kRGF0ZSI6IjIwMTktMTAtMTVUMjM6NTk6MDBaIiwiUGVyY2VudGFnZUNvbXBsZXRlIjpudWxsLCJTdHlsZSI6eyIkaWQiOiIzODYiLCJTaGFwZSI6MCwiU2hhcGVUaGlja25lc3MiOjEsIkR1cmF0aW9uRm9ybWF0IjowLCJJbmNsdWRlTm9uV29ya2luZ0RheXNJbkR1cmF0aW9uIjpmYWxzZSwiUGVyY2VudGFnZUNvbXBsZXRlU3R5bGUiOnsiJGlkIjoiMzg3IiwiRm9udFNldHRpbmdzIjp7IiRpZCI6IjM4OCIsIkZvbnRTaXplIjoxMCwiRm9udE5hbWUiOiJDYWxpYnJpIiwiSXNCb2xkIjpmYWxzZSwiSXNJdGFsaWMiOmZhbHNlLCJJc1VuZGVybGluZWQiOmZhbHNlLCJQYXJlbnRTdHlsZSI6bnVsbH0sIkF1dG9TaXplIjowLCJGb3JlZ3JvdW5kIjp7IiRyZWYiOiI4NSJ9LCJNYXhXaWR0aCI6MjAwLjAsIk1heEhlaWdodCI6IkluZmluaXR5IiwiU21hcnRGb3JlZ3JvdW5kSXNBY3RpdmUiOmZhbHNlLCJIb3Jpem9udGFsQWxpZ25tZW50IjowLCJWZXJ0aWNhbEFsaWdubWVudCI6MCwiU21hcnRGb3JlZ3JvdW5kIjpudWxsLCJCYWNrZ3JvdW5kRmlsbFR5cGUiOjAsIk1hcmdpbiI6eyIkaWQiOiIzODkiLCJUb3AiOjAsIkxlZnQiOjAsIlJpZ2h0IjowLCJCb3R0b20iOjB9LCJQYWRkaW5nIjp7IiRpZCI6IjM5MCIsIlRvcCI6MCwiTGVmdCI6MCwiUmlnaHQiOjAsIkJvdHRvbSI6MH0sIkJhY2tncm91bmQiOnsiJHJlZiI6Ijg5In0sIklzVmlzaWJsZSI6dHJ1ZSwiV2lkdGgiOjAuMCwiSGVpZ2h0IjowLjAsIkJvcmRlclN0eWxlIjp7IiRpZCI6IjM5MSIsIkxpbmVDb2xvciI6bnVsbCwiTGluZVdlaWdodCI6MC4wLCJMaW5lVHlwZSI6MCwiUGFyZW50U3R5bGUiOm51bGx9LCJQYXJlbnRTdHlsZSI6bnVsbH0sIkR1cmF0aW9uU3R5bGUiOnsiJGlkIjoiMzkyIiwiRm9udFNldHRpbmdzIjp7IiRpZCI6IjM5MyIsIkZvbnRTaXplIjoxMCwiRm9udE5hbWUiOiJDYWxpYnJpIiwiSXNCb2xkIjpmYWxzZSwiSXNJdGFsaWMiOmZhbHNlLCJJc1VuZGVybGluZWQiOmZhbHNlLCJQYXJlbnRTdHlsZSI6bnVsbH0sIkF1dG9TaXplIjowLCJGb3JlZ3JvdW5kIjp7IiRpZCI6IjM5NCIsIkNvbG9yIjp7IiRyZWYiOiI5MyJ9fSwiTWF4V2lkdGgiOjIwMC4wLCJNYXhIZWlnaHQiOiJJbmZpbml0eSIsIlNtYXJ0Rm9yZWdyb3VuZElzQWN0aXZlIjpmYWxzZSwiSG9yaXpvbnRhbEFsaWdubWVudCI6MCwiVmVydGljYWxBbGlnbm1lbnQiOjAsIlNtYXJ0Rm9yZWdyb3VuZCI6bnVsbCwiQmFja2dyb3VuZEZpbGxUeXBlIjowLCJNYXJnaW4iOnsiJGlkIjoiMzk1IiwiVG9wIjowLCJMZWZ0IjowLCJSaWdodCI6MCwiQm90dG9tIjowfSwiUGFkZGluZyI6eyIkaWQiOiIzOTYiLCJUb3AiOjAsIkxlZnQiOjAsIlJpZ2h0IjowLCJCb3R0b20iOjB9LCJCYWNrZ3JvdW5kIjp7IiRyZWYiOiI5NiJ9LCJJc1Zpc2libGUiOnRydWUsIldpZHRoIjowLjAsIkhlaWdodCI6MC4wLCJCb3JkZXJTdHlsZSI6eyIkaWQiOiIzOTciLCJMaW5lQ29sb3IiOm51bGwsIkxpbmVXZWlnaHQiOjAuMCwiTGluZVR5cGUiOjAsIlBhcmVudFN0eWxlIjpudWxsfSwiUGFyZW50U3R5bGUiOm51bGx9LCJIb3Jpem9udGFsQ29ubmVjdG9yU3R5bGUiOnsiJGlkIjoiMzk4IiwiTGluZUNvbG9yIjp7IiRyZWYiOiI5OCJ9LCJMaW5lV2VpZ2h0IjoxLjAsIkxpbmVUeXBlIjowLCJQYXJlbnRTdHlsZSI6bnVsbH0sIlZlcnRpY2FsQ29ubmVjdG9yU3R5bGUiOnsiJGlkIjoiMzk5IiwiTGluZUNvbG9yIjp7IiRyZWYiOiIxMDEifSwiTGluZVdlaWdodCI6MC4wLCJMaW5lVHlwZSI6MCwiUGFyZW50U3R5bGUiOm51bGx9LCJNYXJnaW4iOm51bGwsIlN0YXJ0RGF0ZVBvc2l0aW9uIjo0LCJFbmREYXRlUG9zaXRpb24iOjQsIkRhdGVJc1Zpc2libGUiOnRydWUsIlRpdGxlUG9zaXRpb24iOjUsIkR1cmF0aW9uUG9zaXRpb24iOjYsIlBlcmNlbnRhZ2VDb21wbGV0ZWRQb3NpdGlvbiI6NiwiU3BhY2luZyI6NSwiSXNCZWxvd1RpbWViYW5kIjp0cnVlLCJQZXJjZW50YWdlQ29tcGxldGVTaGFwZU9wYWNpdHkiOjM1LCJTaGFwZVN0eWxlIjp7IiRpZCI6IjQwMCIsIk1hcmdpbiI6eyIkaWQiOiI0MDEiLCJUb3AiOjAsIkxlZnQiOjQsIlJpZ2h0Ijo0LCJCb3R0b20iOjB9LCJQYWRkaW5nIjp7IiRpZCI6IjQwMiIsIlRvcCI6MCwiTGVmdCI6MCwiUmlnaHQiOjAsIkJvdHRvbSI6MH0sIkJhY2tncm91bmQiOnsiJGlkIjoiNDAzIiwiQ29sb3IiOnsiJGlkIjoiNDA0IiwiQSI6MjU1LCJSIjo1MiwiRyI6NjcsIkIiOjk0fX0sIklzVmlzaWJsZSI6dHJ1ZSwiV2lkdGgiOjAuMCwiSGVpZ2h0IjoxNi4wLCJCb3JkZXJTdHlsZSI6eyIkaWQiOiI0MDUiLCJMaW5lQ29sb3IiOnsiJHJlZiI6IjEwOSJ9LCJMaW5lV2VpZ2h0IjowLjAsIkxpbmVUeXBlIjowLCJQYXJlbnRTdHlsZSI6bnVsbH0sIlBhcmVudFN0eWxlIjpudWxsfSwiVGl0bGVTdHlsZSI6eyIkaWQiOiI0MDYiLCJGb250U2V0dGluZ3MiOnsiJGlkIjoiNDA3IiwiRm9udFNpemUiOjExLCJGb250TmFtZSI6IkNhbGlicmkiLCJJc0JvbGQiOnRydWUsIklzSXRhbGljIjpmYWxzZSwiSXNVbmRlcmxpbmVkIjpmYWxzZSwiUGFyZW50U3R5bGUiOm51bGx9LCJBdXRvU2l6ZSI6MCwiRm9yZWdyb3VuZCI6eyIkaWQiOiI0MDgiLCJDb2xvciI6eyIkaWQiOiI0MDk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NDEwIiwiVG9wIjowLCJMZWZ0IjowLCJSaWdodCI6MCwiQm90dG9tIjowfSwiUGFkZGluZyI6eyIkaWQiOiI0MTEiLCJUb3AiOjAsIkxlZnQiOjAsIlJpZ2h0IjowLCJCb3R0b20iOjB9LCJCYWNrZ3JvdW5kIjp7IiRyZWYiOiIxMTcifSwiSXNWaXNpYmxlIjp0cnVlLCJXaWR0aCI6MC4wLCJIZWlnaHQiOjAuMCwiQm9yZGVyU3R5bGUiOnsiJGlkIjoiNDEyIiwiTGluZUNvbG9yIjpudWxsLCJMaW5lV2VpZ2h0IjowLjAsIkxpbmVUeXBlIjowLCJQYXJlbnRTdHlsZSI6bnVsbH0sIlBhcmVudFN0eWxlIjpudWxsfSwiRGF0ZVN0eWxlIjp7IiRpZCI6IjQxMyIsIkZvbnRTZXR0aW5ncyI6eyIkaWQiOiI0MTQiLCJGb250U2l6ZSI6MTAsIkZvbnROYW1lIjoiQ2FsaWJyaSIsIklzQm9sZCI6ZmFsc2UsIklzSXRhbGljIjpmYWxzZSwiSXNVbmRlcmxpbmVkIjpmYWxzZSwiUGFyZW50U3R5bGUiOm51bGx9LCJBdXRvU2l6ZSI6MCwiRm9yZWdyb3VuZCI6eyIkaWQiOiI0MTUiLCJDb2xvciI6eyIkaWQiOiI0MTY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QxNyIsIlRvcCI6MCwiTGVmdCI6MCwiUmlnaHQiOjAsIkJvdHRvbSI6MH0sIlBhZGRpbmciOnsiJGlkIjoiNDE4IiwiVG9wIjowLCJMZWZ0IjowLCJSaWdodCI6MCwiQm90dG9tIjowfSwiQmFja2dyb3VuZCI6eyIkcmVmIjoiMTI0In0sIklzVmlzaWJsZSI6dHJ1ZSwiV2lkdGgiOjAuMCwiSGVpZ2h0IjowLjAsIkJvcmRlclN0eWxlIjp7IiRpZCI6IjQxOSIsIkxpbmVDb2xvciI6bnVsbCwiTGluZVdlaWdodCI6MC4wLCJMaW5lVHlwZSI6MCwiUGFyZW50U3R5bGUiOm51bGx9LCJQYXJlbnRTdHlsZSI6bnVsbH0sIkRhdGVGb3JtYXQiOnsiJGlkIjoiNDIwIiwiRm9ybWF0U3RyaW5nIjoiTU1NIGQ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SW5kZXgiOjYsIlNtYXJ0RHVyYXRpb25BY3RpdmF0ZWQiOmZhbHNlLCJEYXRlRm9ybWF0Ijp7IiRyZWYiOiI0MjAifSwiSWQiOiIzNjIwMmM2OC01ZmE2LTQ1YjMtOWFhYS0wNTVlMmY0Y2IxMjYiLCJJbXBvcnRJZCI6bnVsbCwiVGl0bGUiOiJJbXBsZW1lbnQgZnVydGhlciBnb2FscyIsIk5vdGUiOm51bGwsIkh5cGVybGluayI6eyIkaWQiOiI0MjEiLCJBZGRyZXNzIjoiIiwiU3ViQWRkcmVzcyI6IiJ9LCJJc0NoYW5nZWQiOmZhbHNlLCJJc05ldyI6ZmFsc2V9XSwiU3dpbWxhbmVzIjpbXSwiTXNQcm9qZWN0SXRlbXNUcmVlIjp7IiRpZCI6IjQyMiIsIlJvb3QiOnsiSW1wb3J0SWQiOm51bGwsIklzSW1wb3J0ZWQiOmZhbHNlLCJDaGlsZHJlbiI6W119fSwiTWV0YWRhdGEiOnsiJGlkIjoiNDIzIiwiUmVjZW50Q29sb3JzQ29sbGVjdGlvbiI6IltdIn0sIlNldHRpbmdzIjp7IiRpZCI6IjQyNCIsIkltcGFPcHRpb25zIjp7IiRpZCI6IjQyNSIsIkxlZnRUb1JpZ2h0IjpmYWxzZSwiUGF5bG9hZE9wdGlvbnMiOjJ9LCJVc2VDb21wcmVzc2lvbiI6ZmFsc2UsIkNvbXByZXNpb25QZXJjZW50YWdlIjo1MC4wLCJJbmFjdGl2ZUludGVydmFsV2lkdGhUaHJlc2hvbGQiOjMwLjAsIkluYWN0aXZlSW50ZXJ2YWxXaWR0aCI6MS4wLCJTcGxpdFRhc2tzIjpmYWxzZSwiVXNlQ2x1c3RlciI6ZmFsc2UsIkVwc2lsb24iOjUuMCwiTWluUG9pbnRzVG9Gb3JtQUNsdXN0ZXIiOjIsIkdlbmVyYXRlSW52aXNpYmxlU2hhcGVzIjpmYWxzZSwiU21hcnRUaW1lbGluZVRhc2tQZXJjZW50YWdlRml0IjpmYWxzZX0sIklzTmV3IjpmYWxzZSwiSW1wb3J0VHlwZSI6MCwiRmlsZVBhdGgiOm51bGwsIlRpbWVDb25maWd1cmF0aW9uIjp7IiRpZCI6IjQyNiIsIlVzZVRpbWUiOmZhbHNlLCJXb3JrRGF5U3RhcnQiOiIwMDowMDowMCIsIldvcmtEYXlFbmQiOiIyMzo1OTowMCJ9LCJMYXN0VXNlZFRlbXBsYXRlSWQiOiI3MzU1YjYzMy1hYzY2LTQ1MjgtOGI0ZC0yOTlmYWVkYzllZTkifQ==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W4tVVMiLCJTdHlsZU5hbWUiOm51bGwsIlZlcnNpb24iOnsiJGlkIjoiMiIsIlZlcnNpb24iOiIzLjIuMCIsIk9yaWdpbmFsQXNzZW1ibHlWZXJzaW9uIjoiNC4wMC4wMS4wMCIsIkVkaXRpb24iOiJGcmVlIiwiSXNQbHVzRWRpdGlvbiI6ZmFsc2UsIklzUHJvRWRpdGlvbiI6ZmFsc2V9LCJFZmZlY3QiOjEsIlN0eWxlIjp7IiRpZCI6IjMiLCJUaW1lYmFuZFN0eWxlIjp7IiRpZCI6IjQiLCJTY2FsZU1hcmtpbmciOjAsIlNoYXBlIjowLCJTaGFwZVN0eWxlIjp7IiRpZCI6IjUiLCJNYXJnaW4iOnsiJGlkIjoiNiIsIlRvcCI6MCwiTGVmdCI6MTIsIlJpZ2h0IjoxMiwiQm90dG9tIjowfSwiUGFkZGluZyI6eyIkaWQiOiI3IiwiVG9wIjo3LCJMZWZ0IjowLCJSaWdodCI6MCwiQm90dG9tIjo3fSwiQmFja2dyb3VuZCI6eyIkaWQiOiI4IiwiQ29sb3IiOnsiJGlkIjoiOSIsIkEiOjI1NSwiUiI6NjgsIkciOjg0LCJCIjoxMDZ9fSwiSXNWaXNpYmxlIjp0cnVlLCJXaWR0aCI6ODU4LjAsIkhlaWdodCI6Mz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UmlnaHRFbmRDYXBzU3R5bGUiOnsiJGlkIjoiMTMiLCJGb250U2V0dGluZ3MiOnsiJGlkIjoiMTQiLCJGb250U2l6ZSI6MTgsIkZvbnROYW1lIjoiQ2FsaWJyaSIsIklzQm9sZCI6dHJ1ZSwiSXNJdGFsaWMiOmZhbHNlLCJJc1VuZGVybGluZWQiOmZhbHNlLCJQYXJlbnRTdHlsZSI6bnVsbH0sIkF1dG9TaXplIjowLCJGb3JlZ3JvdW5kIjp7IiRpZCI6IjE1IiwiQ29sb3IiOnsiJGlkIjoiMTYiLCJBIjoyNTUsIlIiOjIzNywiRyI6MTI1LCJCIjo0OX19LCJNYXhXaWR0aCI6IkluZmluaXR5IiwiTWF4SGVpZ2h0IjoiSW5maW5pdHkiLCJTbWFydEZvcmVncm91bmRJc0FjdGl2ZSI6ZmFsc2UsIkhvcml6b250YWxBbGlnbm1lbnQiOjAsIlZlcnRpY2FsQWxpZ25tZW50IjowLCJTbWFydEZvcmVncm91bmQiOm51bGwsIkJhY2tncm91bmRGaWxsVHlwZSI6MCwiTWFyZ2luIjp7IiRpZCI6IjE3IiwiVG9wIjowLCJMZWZ0IjowLCJSaWdodCI6MjUsIkJvdHRvbSI6MH0sIlBhZGRpbmciOnsiJGlkIjoiMTgiLCJUb3AiOjAsIkxlZnQiOjAsIlJpZ2h0IjowLCJCb3R0b20iOjB9LCJCYWNrZ3JvdW5kIjp7IiRpZCI6IjE5IiwiQ29sb3IiOnsiJGlkIjoiMjAiLCJBIjo4OSwiUiI6MCwiRyI6MCwiQiI6MH19LCJJc1Zpc2libGUiOnRydWUsIldpZHRoIjowLjAsIkhlaWdodCI6MC4wLCJCb3JkZXJTdHlsZSI6bnVsbCwiUGFyZW50U3R5bGUiOm51bGx9LCJMZWZ0RW5kQ2Fwc1N0eWxlIjp7IiRpZCI6IjIxIiwiRm9udFNldHRpbmdzIjp7IiRpZCI6IjIyIiwiRm9udFNpemUiOjE4LCJGb250TmFtZSI6IkNhbGlicmkiLCJJc0JvbGQiOnRydWUsIklzSXRhbGljIjpmYWxzZSwiSXNVbmRlcmxpbmVkIjpmYWxzZSwiUGFyZW50U3R5bGUiOm51bGx9LCJBdXRvU2l6ZSI6MCwiRm9yZWdyb3VuZCI6eyIkaWQiOiIyMyIsIkNvbG9yIjp7IiRpZCI6IjI0IiwiQSI6MjU1LCJSIjoyMzcsIkciOjEyNSwiQiI6NDl9fSwiTWF4V2lkdGgiOiJJbmZpbml0eSIsIk1heEhlaWdodCI6IkluZmluaXR5IiwiU21hcnRGb3JlZ3JvdW5kSXNBY3RpdmUiOmZhbHNlLCJIb3Jpem9udGFsQWxpZ25tZW50IjowLCJWZXJ0aWNhbEFsaWdubWVudCI6MCwiU21hcnRGb3JlZ3JvdW5kIjpudWxsLCJCYWNrZ3JvdW5kRmlsbFR5cGUiOjAsIk1hcmdpbiI6eyIkaWQiOiIyNSIsIlRvcCI6MCwiTGVmdCI6MjUsIlJpZ2h0IjowLCJCb3R0b20iOjB9LCJQYWRkaW5nIjp7IiRpZCI6IjI2IiwiVG9wIjowLCJMZWZ0IjowLCJSaWdodCI6MCwiQm90dG9tIjowfSwiQmFja2dyb3VuZCI6eyIkaWQiOiIyNyIsIkNvbG9yIjp7IiRyZWYiOiIyMCJ9fSwiSXNWaXNpYmxlIjp0cnVlLCJXaWR0aCI6MC4wLCJIZWlnaHQiOjAuMCwiQm9yZGVyU3R5bGUiOm51bGwsIlBhcmVudFN0eWxlIjpudWxsfSwiVG9kYXlUZXh0U3R5bGUiOnsiJGlkIjoiMjgiLCJGb250U2V0dGluZ3MiOnsiJGlkIjoiMjkiLCJGb250U2l6ZSI6MTIsIkZvbnROYW1lIjoiQ2FsaWJyaSIsIklzQm9sZCI6ZmFsc2UsIklzSXRhbGljIjpmYWxzZSwiSXNVbmRlcmxpbmVkIjpmYWxzZSwiUGFyZW50U3R5bGUiOm51bGx9LCJBdXRvU2l6ZSI6MCwiRm9yZWdyb3VuZCI6eyIkaWQiOiIzMCIsIkNvbG9yIjp7IiRpZCI6IjMx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yIiwiVG9wIjowLCJMZWZ0IjowLCJSaWdodCI6MCwiQm90dG9tIjowfSwiUGFkZGluZyI6eyIkaWQiOiIzMyIsIlRvcCI6MCwiTGVmdCI6MCwiUmlnaHQiOjAsIkJvdHRvbSI6MH0sIkJhY2tncm91bmQiOnsiJGlkIjoiMzQiLCJDb2xvciI6eyIkcmVmIjoiMjAifX0sIklzVmlzaWJsZSI6dHJ1ZSwiV2lkdGgiOjAuMCwiSGVpZ2h0IjowLjAsIkJvcmRlclN0eWxlIjpudWxsLCJQYXJlbnRTdHlsZSI6bnVsbH0sIlRvZGF5TWFya2VyU3R5bGUiOnsiJGlkIjoiMzUiLCJNYXJnaW4iOnsiJGlkIjoiMzYiLCJUb3AiOjAsIkxlZnQiOjAsIlJpZ2h0IjowLCJCb3R0b20iOjB9LCJQYWRkaW5nIjp7IiRpZCI6IjM3IiwiVG9wIjowLCJMZWZ0IjowLCJSaWdodCI6MCwiQm90dG9tIjowfSwiQmFja2dyb3VuZCI6eyIkaWQiOiIzOCIsIkNvbG9yIjp7IiRpZCI6IjM5IiwiQSI6MjU1LCJSIjoyNTUsIkciOjAsIkIiOjB9fSwiSXNWaXNpYmxlIjp0cnVlLCJXaWR0aCI6MC4wLCJIZWlnaHQiOjAuMCwiQm9yZGVyU3R5bGUiOm51bGwsIlBhcmVudFN0eWxlIjpudWxsfSwiU2NhbGVTdHlsZSI6eyIkaWQiOiI0MCIsIlNob3dTZWdtZW50U2VwYXJhdG9ycyI6dHJ1ZSwiU2VnbWVudFNlcGFyYXRvck9wYWNpdHkiOjMwLCJGb250U2V0dGluZ3MiOnsiJGlkIjoiNDEiLCJGb250U2l6ZSI6MTIsIkZvbnROYW1lIjoiQ2FsaWJyaSIsIklzQm9sZCI6ZmFsc2UsIklzSXRhbGljIjpmYWxzZSwiSXNVbmRlcmxpbmVkIjpmYWxzZSwiUGFyZW50U3R5bGUiOm51bGx9LCJBdXRvU2l6ZSI6MCwiRm9yZWdyb3VuZCI6eyIkaWQiOiI0MiIsIkNvbG9yIjp7IiRpZCI6IjQzIiwiQSI6MjU1LCJSIjoyNTUsIkciOjI1NSwiQiI6MjU1fX0sIk1heFdpZHRoIjoyMDAuMCwiTWF4SGVpZ2h0IjoiSW5maW5pdHkiLCJTbWFydEZvcmVncm91bmRJc0FjdGl2ZSI6ZmFsc2UsIkhvcml6b250YWxBbGlnbm1lbnQiOjAsIlZlcnRpY2FsQWxpZ25tZW50IjoxLCJTbWFydEZvcmVncm91bmQiOm51bGwsIkJhY2tncm91bmRGaWxsVHlwZSI6M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MTkxLCJSIjoyNTUsIkciOjAsIkIiOjB9fSwiQXBwZW5kWWVhck9uWWVhckNoYW5nZSI6dHJ1ZSwiRWxhcHNlZFRpbWVGb3JtYXQiOjIsIlRvZGF5TWFya2VyUG9zaXRpb24iOjAsIlF1aWNrUG9zaXRpb24iOjMsIkFic29sdXRlUG9zaXRpb24iOjEyMS41MDAwMDgsIk1hcmdpbiI6eyIkaWQiOiI0OSIsIlRvcCI6MCwiTGVmdCI6MTAsIlJpZ2h0IjoxMCwiQm90dG9tIjowfSwiUGFkZGluZyI6eyIkaWQiOiI1MCIsIlRvcCI6MCwiTGVmdCI6MCwiUmlnaHQiOjAsIkJvdHRvbSI6MH0sIkJhY2tncm91bmQiOnsiJGlkIjoiNTEiLCJDb2xvciI6eyIkaWQiOiI1MiIsIkEiOjI1NSwiUiI6MzEsIkciOjczLCJCIjoxMjV9fSwiSXNWaXNpYmxlIjp0cnVlLCJXaWR0aCI6MC4wLCJIZWlnaHQiOjAuMCwiQm9yZGVyU3R5bGUiOm51bGwsIlBhcmVudFN0eWxlIjpudWxsfSwiRGVmYXVsdE1pbGVzdG9uZVN0eWxlIjp7IiRpZCI6IjUzIiwiU2hhcGUiOjAsIkNvbm5lY3Rvck1hcmdpbiI6eyIkaWQiOiI1NCIsIlRvcCI6MCwiTGVmdCI6MiwiUmlnaHQiOjIsIkJvdHRvbSI6MH0sIkNvbm5lY3RvclN0eWxlIjp7IiRpZCI6IjU1IiwiTGluZUNvbG9yIjp7IiRpZCI6IjU2IiwiJHR5cGUiOiJOTFJFLkNvbW1vbi5Eb20uU29saWRDb2xvckJydXNoLCBOTFJFLkNvbW1vbiIsIkNvbG9yIjp7IiRpZCI6IjU3IiwiQSI6MTI3LCJSIjozMSwiRyI6NzMsIkIiOjEyNn19LCJMaW5lV2VpZ2h0IjoxLjAsIkxpbmVUeXBlIjowLCJQYXJlbnRTdHlsZSI6bnVsbH0sIklzQmVsb3dUaW1lYmFuZCI6ZmFsc2UsIlBvc2l0aW9uT25UYXNrIjowLCJIaWRlRGF0ZSI6ZmFsc2UsIlNoYXBlU2l6ZSI6MSwiU3BhY2luZyI6MS4wLCJQYWRkaW5nIjp7IiRpZCI6IjU4IiwiVG9wIjo3LCJMZWZ0IjozLCJSaWdodCI6MCwiQm90dG9tIjoyfSwiU2hhcGVTdHlsZSI6eyIkaWQiOiI1OSIsIk1hcmdpbiI6eyIkaWQiOiI2MCIsIlRvcCI6MCwiTGVmdCI6MCwiUmlnaHQiOjAsIkJvdHRvbSI6MH0sIlBhZGRpbmciOnsiJGlkIjoiNjEiLCJUb3AiOjAsIkxlZnQiOjAsIlJpZ2h0IjowLCJCb3R0b20iOjB9LCJCYWNrZ3JvdW5kIjp7IiRpZCI6IjYyIiwiQ29sb3IiOnsiJGlkIjoiNjMiLCJBIjoyNTUsIlIiOjAsIkciOjExNCwiQiI6MTg4fX0sIklzVmlzaWJsZSI6dHJ1ZSwiV2lkdGgiOjE4LjAsIkhlaWdodCI6MjAuMCwiQm9yZGVyU3R5bGUiOnsiJGlkIjoiNjQiLCJMaW5lQ29sb3IiOnsiJGlkIjoiNjUiLCIkdHlwZSI6Ik5MUkUuQ29tbW9uLkRvbS5Tb2xpZENvbG9yQnJ1c2gsIE5MUkUuQ29tbW9uIiwiQ29sb3IiOnsiJGlkIjoiNjYiLCJBIjoyNTUsIlIiOjI1NSwiRyI6MCwiQiI6MH19LCJMaW5lV2VpZ2h0IjowLjAsIkxpbmVUeXBlIjowLCJQYXJlbnRTdHlsZSI6bnVsbH0sIlBhcmVudFN0eWxlIjpudWxsfSwiVGl0bGVTdHlsZSI6eyIkaWQiOiI2NyIsIkZvbnRTZXR0aW5ncyI6eyIkaWQiOiI2OCIsIkZvbnRTaXplIjoxMSwiRm9udE5hbWUiOiJDYWxpYnJpIiwiSXNCb2xkIjp0cnVlLCJJc0l0YWxpYyI6ZmFsc2UsIklzVW5kZXJsaW5lZCI6ZmFsc2UsIlBhcmVudFN0eWxlIjpudWxsfSwiQXV0b1NpemUiOjAsIkZvcmVncm91bmQiOnsiJGlkIjoiNjkiLCJDb2xvciI6eyIkaWQiOiI3MCIsIkEiOjI1NSwiUiI6MCwiRyI6MCwiQiI6MH19LCJNYXhXaWR0aCI6MjAwLjAsIk1heEhlaWdodCI6IkluZmluaXR5IiwiU21hcnRGb3JlZ3JvdW5kSXNBY3RpdmUiOmZhbHNlLCJIb3Jpem9udGFsQWxpZ25tZW50IjoxLCJWZXJ0aWNhbEFsaWdubWVudCI6MCwiU21hcnRGb3JlZ3JvdW5kIjpudWxsLCJCYWNrZ3JvdW5kRmlsbFR5cGUiOjAsIk1hcmdpbiI6eyIkaWQiOiI3MSIsIlRvcCI6MCwiTGVmdCI6MCwiUmlnaHQiOjAsIkJvdHRvbSI6MH0sIlBhZGRpbmciOnsiJGlkIjoiNzIiLCJUb3AiOjAsIkxlZnQiOjAsIlJpZ2h0IjowLCJCb3R0b20iOjB9LCJCYWNrZ3JvdW5kIjp7IiRpZCI6IjczIiwiQ29sb3IiOnsiJHJlZiI6IjIwIn19LCJJc1Zpc2libGUiOnRydWUsIldpZHRoIjowLjAsIkhlaWdodCI6MC4wLCJCb3JkZXJTdHlsZSI6bnVsbCwiUGFyZW50U3R5bGUiOm51bGx9LCJEYXRlU3R5bGUiOnsiJGlkIjoiNzQiLCJGb250U2V0dGluZ3MiOnsiJGlkIjoiNzUiLCJGb250U2l6ZSI6MTAsIkZvbnROYW1lIjoiQ2FsaWJyaSIsIklzQm9sZCI6ZmFsc2UsIklzSXRhbGljIjpmYWxzZSwiSXNVbmRlcmxpbmVkIjpmYWxzZSwiUGFyZW50U3R5bGUiOm51bGx9LCJBdXRvU2l6ZSI6MCwiRm9yZWdyb3VuZCI6eyIkaWQiOiI3NiIsIkNvbG9yIjp7IiRpZCI6Ijc3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3OCIsIlRvcCI6MCwiTGVmdCI6MCwiUmlnaHQiOjAsIkJvdHRvbSI6MH0sIlBhZGRpbmciOnsiJGlkIjoiNzkiLCJUb3AiOjAsIkxlZnQiOjAsIlJpZ2h0IjowLCJCb3R0b20iOjB9LCJCYWNrZ3JvdW5kIjp7IiRpZCI6IjgwIiwiQ29sb3IiOnsiJHJlZiI6IjIwIn19LCJJc1Zpc2libGUiOnRydWUsIldpZHRoIjowLjAsIkhlaWdodCI6MC4wLCJCb3JkZXJTdHlsZSI6bnVsbCwiUGFyZW50U3R5bGUiOm51bGx9LCJEYXRlRm9ybWF0Ijp7IiRpZCI6IjgxIiwiRm9ybWF0U3RyaW5nIjoiTU1NIGQ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RGVmYXVsdFRhc2tTdHlsZSI6eyIkaWQiOiI4MiIsIlNoYXBlIjowLCJTaGFwZVRoaWNrbmVzcyI6MSwiRHVyYXRpb25Gb3JtYXQiOjAsIkluY2x1ZGVOb25Xb3JraW5nRGF5c0luRHVyYXRpb24iOmZhbHNlLCJQZXJjZW50YWdlQ29tcGxldGVTdHlsZSI6eyIkaWQiOiI4MyIsIkZvbnRTZXR0aW5ncyI6eyIkaWQiOiI4NCIsIkZvbnRTaXplIjoxMCwiRm9udE5hbWUiOiJDYWxpYnJpIiwiSXNCb2xkIjpmYWxzZSwiSXNJdGFsaWMiOmZhbHNlLCJJc1VuZGVybGluZWQiOmZhbHNlLCJQYXJlbnRTdHlsZSI6bnVsbH0sIkF1dG9TaXplIjowLCJGb3JlZ3JvdW5kIjp7IiRpZCI6Ijg1IiwiQ29sb3IiOnsiJGlkIjoiODY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4NyIsIlRvcCI6MCwiTGVmdCI6MCwiUmlnaHQiOjAsIkJvdHRvbSI6MH0sIlBhZGRpbmciOnsiJGlkIjoiODgiLCJUb3AiOjAsIkxlZnQiOjAsIlJpZ2h0IjowLCJCb3R0b20iOjB9LCJCYWNrZ3JvdW5kIjp7IiRpZCI6Ijg5IiwiQ29sb3IiOnsiJHJlZiI6IjIwIn19LCJJc1Zpc2libGUiOnRydWUsIldpZHRoIjowLjAsIkhlaWdodCI6MC4wLCJCb3JkZXJTdHlsZSI6bnVsbCwiUGFyZW50U3R5bGUiOm51bGx9LCJEdXJhdGlvblN0eWxlIjp7IiRpZCI6IjkwIiwiRm9udFNldHRpbmdzIjp7IiRpZCI6IjkxIiwiRm9udFNpemUiOjEwLCJGb250TmFtZSI6IkNhbGlicmkiLCJJc0JvbGQiOmZhbHNlLCJJc0l0YWxpYyI6ZmFsc2UsIklzVW5kZXJsaW5lZCI6ZmFsc2UsIlBhcmVudFN0eWxlIjpudWxsfSwiQXV0b1NpemUiOjAsIkZvcmVncm91bmQiOnsiJGlkIjoiOTIiLCJDb2xvciI6eyIkaWQiOiI5MyIsIkEiOjI1NSwiUiI6MjM3LCJHIjoxMjUsIkIiOjQ5fX0sIk1heFdpZHRoIjoyMDAuMCwiTWF4SGVpZ2h0IjoiSW5maW5pdHkiLCJTbWFydEZvcmVncm91bmRJc0FjdGl2ZSI6ZmFsc2UsIkhvcml6b250YWxBbGlnbm1lbnQiOjAsIlZlcnRpY2FsQWxpZ25tZW50IjowLCJTbWFydEZvcmVncm91bmQiOm51bGwsIkJhY2tncm91bmRGaWxsVHlwZSI6MCwiTWFyZ2luIjp7IiRpZCI6Ijk0IiwiVG9wIjowLCJMZWZ0IjowLCJSaWdodCI6MCwiQm90dG9tIjowfSwiUGFkZGluZyI6eyIkaWQiOiI5NSIsIlRvcCI6MCwiTGVmdCI6MCwiUmlnaHQiOjAsIkJvdHRvbSI6MH0sIkJhY2tncm91bmQiOnsiJGlkIjoiOTYiLCJDb2xvciI6eyIkcmVmIjoiMjAifX0sIklzVmlzaWJsZSI6dHJ1ZSwiV2lkdGgiOjAuMCwiSGVpZ2h0IjowLjAsIkJvcmRlclN0eWxlIjpudWxsLCJQYXJlbnRTdHlsZSI6bnVsbH0sIkhvcml6b250YWxDb25uZWN0b3JTdHlsZSI6eyIkaWQiOiI5NyIsIkxpbmVDb2xvciI6eyIkaWQiOiI5OCIsIiR0eXBlIjoiTkxSRS5Db21tb24uRG9tLlNvbGlkQ29sb3JCcnVzaCwgTkxSRS5Db21tb24iLCJDb2xvciI6eyIkaWQiOiI5OSIsIkEiOjI1NSwiUiI6MjA0LCJHIjoyMDQsIkIiOjIwNH19LCJMaW5lV2VpZ2h0IjoxLjAsIkxpbmVUeXBlIjowLCJQYXJlbnRTdHlsZSI6bnVsbH0sIlZlcnRpY2FsQ29ubmVjdG9yU3R5bGUiOnsiJGlkIjoiMTAwIiwiTGluZUNvbG9yIjp7IiRpZCI6IjEwMSIsIiR0eXBlIjoiTkxSRS5Db21tb24uRG9tLlNvbGlkQ29sb3JCcnVzaCwgTkxSRS5Db21tb24iLCJDb2xvciI6eyIkaWQiOiIxMDIiLCJBIjoyNTUsIlIiOjIwNCwiRyI6MjA0LCJCIjoyMDR9fSwiTGluZVdlaWdodCI6MC4wLCJMaW5lVHlwZSI6MCwiUGFyZW50U3R5bGUiOm51bGx9LCJNYXJnaW4iOm51bGwsIlN0YXJ0RGF0ZVBvc2l0aW9uIjo0LCJFbmREYXRlUG9zaXRpb24iOjQsIkRhdGVJc1Zpc2libGUiOnRydWUsIlRpdGxlUG9zaXRpb24iOjUsIkR1cmF0aW9uUG9zaXRpb24iOjYsIlBlcmNlbnRhZ2VDb21wbGV0ZWRQb3NpdGlvbiI6NiwiU3BhY2luZyI6NSwiSXNCZWxvd1RpbWViYW5kIjp0cnVlLCJQZXJjZW50YWdlQ29tcGxldGVTaGFwZU9wYWNpdHkiOjM1LCJTaGFwZVN0eWxlIjp7IiRpZCI6IjEwMyIsIk1hcmdpbiI6eyIkaWQiOiIxMDQiLCJUb3AiOjAsIkxlZnQiOjQsIlJpZ2h0Ijo0LCJCb3R0b20iOjB9LCJQYWRkaW5nIjp7IiRpZCI6IjEwNSIsIlRvcCI6MCwiTGVmdCI6MCwiUmlnaHQiOjAsIkJvdHRvbSI6MH0sIkJhY2tncm91bmQiOnsiJGlkIjoiMTA2IiwiQ29sb3IiOnsiJGlkIjoiMTA3IiwiQSI6MjU1LCJSIjowLCJHIjoxMTQsIkIiOjE4OH19LCJJc1Zpc2libGUiOnRydWUsIldpZHRoIjowLjAsIkhlaWdodCI6MTYuMCwiQm9yZGVyU3R5bGUiOnsiJGlkIjoiMTA4IiwiTGluZUNvbG9yIjp7IiRpZCI6IjEwOSIsIiR0eXBlIjoiTkxSRS5Db21tb24uRG9tLlNvbGlkQ29sb3JCcnVzaCwgTkxSRS5Db21tb24iLCJDb2xvciI6eyIkaWQiOiIxMTAiLCJBIjoyNTUsIlIiOjI1NSwiRyI6MCwiQiI6MH19LCJMaW5lV2VpZ2h0IjowLjAsIkxpbmVUeXBlIjowLCJQYXJlbnRTdHlsZSI6bnVsbH0sIlBhcmVudFN0eWxlIjpudWxsfSwiVGl0bGVTdHlsZSI6eyIkaWQiOiIxMTEiLCJGb250U2V0dGluZ3MiOnsiJGlkIjoiMTEyIiwiRm9udFNpemUiOjExLCJGb250TmFtZSI6IkNhbGlicmkiLCJJc0JvbGQiOnRydWUsIklzSXRhbGljIjpmYWxzZSwiSXNVbmRlcmxpbmVkIjpmYWxzZSwiUGFyZW50U3R5bGUiOm51bGx9LCJBdXRvU2l6ZSI6MCwiRm9yZWdyb3VuZCI6eyIkaWQiOiIxMTMiLCJDb2xvciI6eyIkaWQiOiIxMTQ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MTE1IiwiVG9wIjowLCJMZWZ0IjowLCJSaWdodCI6MCwiQm90dG9tIjowfSwiUGFkZGluZyI6eyIkaWQiOiIxMTYiLCJUb3AiOjAsIkxlZnQiOjAsIlJpZ2h0IjowLCJCb3R0b20iOjB9LCJCYWNrZ3JvdW5kIjp7IiRpZCI6IjExNyIsIkNvbG9yIjp7IiRyZWYiOiIyMCJ9fSwiSXNWaXNpYmxlIjp0cnVlLCJXaWR0aCI6MC4wLCJIZWlnaHQiOjAuMCwiQm9yZGVyU3R5bGUiOm51bGwsIlBhcmVudFN0eWxlIjpudWxsfSwiRGF0ZVN0eWxlIjp7IiRpZCI6IjExOCIsIkZvbnRTZXR0aW5ncyI6eyIkaWQiOiIxMTkiLCJGb250U2l6ZSI6MTAsIkZvbnROYW1lIjoiQ2FsaWJyaSIsIklzQm9sZCI6ZmFsc2UsIklzSXRhbGljIjpmYWxzZSwiSXNVbmRlcmxpbmVkIjpmYWxzZSwiUGFyZW50U3R5bGUiOm51bGx9LCJBdXRvU2l6ZSI6MCwiRm9yZWdyb3VuZCI6eyIkaWQiOiIxMjAiLCJDb2xvciI6eyIkaWQiOiIxMjE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EyMiIsIlRvcCI6MCwiTGVmdCI6MCwiUmlnaHQiOjAsIkJvdHRvbSI6MH0sIlBhZGRpbmciOnsiJGlkIjoiMTIzIiwiVG9wIjowLCJMZWZ0IjowLCJSaWdodCI6MCwiQm90dG9tIjowfSwiQmFja2dyb3VuZCI6eyIkaWQiOiIxMjQiLCJDb2xvciI6eyIkcmVmIjoiMjAifX0sIklzVmlzaWJsZSI6dHJ1ZSwiV2lkdGgiOjAuMCwiSGVpZ2h0IjowLjAsIkJvcmRlclN0eWxlIjpudWxsLCJQYXJlbnRTdHlsZSI6bnVsbH0sIkRhdGVGb3JtYXQiOnsiJGlkIjoiMTI1IiwiRm9ybWF0U3RyaW5nIjoiTU1NIGQ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LCJfZXhwbGljaXRseVNldCI6eyIkaWQiOiIxMjYiLCJTaGFwZVN0eWxlIjpmYWxzZSwiVGl0bGVTdHlsZSI6ZmFsc2UsIkRhdGVTdHlsZSI6ZmFsc2UsIkhvcml6b250YWxDb25uZWN0b3JTdHlsZSI6ZmFsc2UsIlZlcnRpY2FsQ29ubmVjdG9yU3R5bGUiOmZhbHNlLCJQZXJjZW50YWdlQ29tcGxldGVTaGFwZU9wYWNpdHkiOmZhbHNlLCJTaGFwZSI6ZmFsc2UsIlNoYXBlVGhpY2tuZXNzIjpmYWxzZSwiRHVyYXRpb25Gb3JtYXQiOmZhbHNlLCJJbmNsdWRlTm9uV29ya2luZ0RheXNJbkR1cmF0aW9uIjpmYWxzZSwiTWFyZ2luIjpmYWxzZSwiU3RhcnREYXRlUG9zaXRpb24iOmZhbHNlLCJFbmREYXRlUG9zaXRpb24iOmZhbHNlLCJUaXRsZVBvc2l0aW9uIjpmYWxzZSwiRHVyYXRpb25Qb3NpdGlvbiI6ZmFsc2UsIlBlcmNlbnRhZ2VDb21wbGV0ZWRQb3NpdGlvbiI6ZmFsc2UsIlNwYWNpbmciOmZhbHNlLCJJc0JlbG93VGltZWJhbmQiOmZhbHNlLCJEYXRlRm9ybWF0IjpmYWxzZSwiSXNWaXNpYmxlIjpmYWxzZX19LCJHcmlkbGluZVBhbmVsU3R5bGUiOnsiJGlkIjoiMTI3IiwiR3JpZGxpbmVTdHlsZSI6eyIkaWQiOiIxMjgiLCJMaW5lQ29sb3IiOnsiJGlkIjoiMTI5IiwiJHR5cGUiOiJOTFJFLkNvbW1vbi5Eb20uU29saWRDb2xvckJydXNoLCBOTFJFLkNvbW1vbiIsIkNvbG9yIjp7IiRpZCI6IjEzMCIsIkEiOjM4LCJSIjo5MSwiRyI6MTU1LCJCIjoyMTN9fSwiTGluZVdlaWdodCI6MS4wLCJMaW5lVHlwZSI6MCwiUGFyZW50U3R5bGUiOm51bGx9LCJNYXJnaW4iOnsiJGlkIjoiMTMxIiwiVG9wIjowLCJMZWZ0IjowLCJSaWdodCI6MCwiQm90dG9tIjowfSwiUGFkZGluZyI6eyIkaWQiOiIxMzIiLCJUb3AiOjAsIkxlZnQiOjAsIlJpZ2h0IjowLCJCb3R0b20iOjB9LCJCYWNrZ3JvdW5kIjpudWxsLCJJc1Zpc2libGUiOnRydWUsIldpZHRoIjowLjAsIkhlaWdodCI6MC4wLCJCb3JkZXJTdHlsZSI6eyIkaWQiOiIxMzMiLCJMaW5lQ29sb3IiOm51bGwsIkxpbmVXZWlnaHQiOjAuMCwiTGluZVR5cGUiOjAsIlBhcmVudFN0eWxlIjpudWxsfSwiUGFyZW50U3R5bGUiOm51bGx9LCJTaG93RWxhcHNlZFRpbWVHcmFkaWVudFN0eWxlIjpmYWxzZSwiRGVmYXVsdFN3aW1sYW5lU3R5bGUiOnsiJGlkIjoiMTM0IiwiSGVhZGVyU3R5bGUiOnsiJGlkIjoiMTM1IiwiVGV4dFN0eWxlIjp7IiRpZCI6IjEzNiIsIkZvbnRTZXR0aW5ncyI6eyIkaWQiOiIxMzciLCJGb250U2l6ZSI6MTIsIkZvbnROYW1lIjoiQ2FsaWJyaSIsIklzQm9sZCI6ZmFsc2UsIklzSXRhbGljIjpmYWxzZSwiSXNVbmRlcmxpbmVkIjpmYWxzZSwiUGFyZW50U3R5bGUiOm51bGx9LCJBdXRvU2l6ZSI6MCwiRm9yZWdyb3VuZCI6eyIkaWQiOiIxMzgiLCJDb2xvciI6eyIkaWQiOiIxMzkiLCJBIjoyNTUsIlIiOjMyLCJHIjo1NiwiQiI6MTAwfX0sIk1heFdpZHRoIjowLjAsIk1heEhlaWdodCI6MC4wLCJTbWFydEZvcmVncm91bmRJc0FjdGl2ZSI6ZmFsc2UsIkhvcml6b250YWxBbGlnbm1lbnQiOjAsIlZlcnRpY2FsQWxpZ25tZW50IjowLCJTbWFydEZvcmVncm91bmQiOm51bGwsIkJhY2tncm91bmRGaWxsVHlwZSI6MCwiTWFyZ2luIjp7IiRpZCI6IjE0MCIsIlRvcCI6MCwiTGVmdCI6MCwiUmlnaHQiOjAsIkJvdHRvbSI6MH0sIlBhZGRpbmciOnsiJGlkIjoiMTQxIiwiVG9wIjowLCJMZWZ0IjowLCJSaWdodCI6MCwiQm90dG9tIjowfSwiQmFja2dyb3VuZCI6bnVsbCwiSXNWaXNpYmxlIjpmYWxzZSwiV2lkdGgiOjAuMCwiSGVpZ2h0IjowLjAsIkJvcmRlclN0eWxlIjpudWxsLCJQYXJlbnRTdHlsZSI6bnVsbH0sIlJlY3RhbmdsZVN0eWxlIjp7IiRpZCI6IjE0MiIsIk1hcmdpbiI6eyIkaWQiOiIxNDMiLCJUb3AiOjAsIkxlZnQiOjAsIlJpZ2h0IjowLCJCb3R0b20iOjB9LCJQYWRkaW5nIjp7IiRpZCI6IjE0NCIsIlRvcCI6MCwiTGVmdCI6MCwiUmlnaHQiOjAsIkJvdHRvbSI6MH0sIkJhY2tncm91bmQiOnsiJGlkIjoiMTQ1IiwiQ29sb3IiOnsiJGlkIjoiMTQ2IiwiQSI6MTI3LCJSIjo5MSwiRyI6MTU1LCJCIjoyMTN9fSwiSXNWaXNpYmxlIjpmYWxzZSwiV2lkdGgiOjAuMCwiSGVpZ2h0IjowLjAsIkJvcmRlclN0eWxlIjp7IiRpZCI6IjE0NyIsIkxpbmVDb2xvciI6eyIkaWQiOiIxNDgiLCIkdHlwZSI6Ik5MUkUuQ29tbW9uLkRvbS5Tb2xpZENvbG9yQnJ1c2gsIE5MUkUuQ29tbW9uIiwiQ29sb3IiOnsiJGlkIjoiMTQ5IiwiQSI6MjU1LCJSIjoyNTUsIkciOjAsIkIiOjB9fSwiTGluZVdlaWdodCI6MC4wLCJMaW5lVHlwZSI6MCwiUGFyZW50U3R5bGUiOm51bGx9LCJQYXJlbnRTdHlsZSI6bnVsbH0sIk1hcmdpbiI6eyIkaWQiOiIxNTAiLCJUb3AiOjAsIkxlZnQiOjAsIlJpZ2h0IjowLCJCb3R0b20iOjB9LCJQYWRkaW5nIjp7IiRpZCI6IjE1MSIsIlRvcCI6MCwiTGVmdCI6MCwiUmlnaHQiOjAsIkJvdHRvbSI6MH0sIkJhY2tncm91bmQiOm51bGwsIklzVmlzaWJsZSI6dHJ1ZSwiV2lkdGgiOjAuMCwiSGVpZ2h0IjowLjAsIkJvcmRlclN0eWxlIjpudWxsLCJQYXJlbnRTdHlsZSI6bnVsbH0sIkJhY2tncm91bmRTdHlsZSI6eyIkaWQiOiIxNTIiLCJNYXJnaW4iOnsiJGlkIjoiMTUzIiwiVG9wIjowLCJMZWZ0IjowLCJSaWdodCI6MCwiQm90dG9tIjowfSwiUGFkZGluZyI6eyIkaWQiOiIxNTQiLCJUb3AiOjAsIkxlZnQiOjAsIlJpZ2h0IjowLCJCb3R0b20iOjB9LCJCYWNrZ3JvdW5kIjp7IiRpZCI6IjE1NSIsIkNvbG9yIjp7IiRpZCI6IjE1NiIsIkEiOjM4LCJSIjo5MSwiRyI6MTU1LCJCIjoyMTN9fSwiSXNWaXNpYmxlIjp0cnVlLCJXaWR0aCI6MC4wLCJIZWlnaHQiOjAuMCwiQm9yZGVyU3R5bGUiOnsiJGlkIjoiMTU3IiwiTGluZUNvbG9yIjp7IiRpZCI6IjE1OCIsIiR0eXBlIjoiTkxSRS5Db21tb24uRG9tLlNvbGlkQ29sb3JCcnVzaCwgTkxSRS5Db21tb24iLCJDb2xvciI6eyIkaWQiOiIxNTkiLCJBIjoyNTUsIlIiOjI1NSwiRyI6MCwiQiI6MH19LCJMaW5lV2VpZ2h0IjowLjAsIkxpbmVUeXBlIjowLCJQYXJlbnRTdHlsZSI6bnVsbH0sIlBhcmVudFN0eWxlIjpudWxsfSwiSXNBYm92ZVRpbWViYW5kIjpmYWxzZSwiTWFyZ2luIjp7IiRpZCI6IjE2MCIsIlRvcCI6MCwiTGVmdCI6MCwiUmlnaHQiOjAsIkJvdHRvbSI6MH0sIlBhZGRpbmciOnsiJGlkIjoiMTYxIiwiVG9wIjowLCJMZWZ0IjowLCJSaWdodCI6MCwiQm90dG9tIjowfSwiSXNWaXNpYmxlIjp0cnVlLCJXaWR0aCI6MC4wLCJIZWlnaHQiOjAuMCwiQm9yZGVyU3R5bGUiOm51bGwsIlBhcmVudFN0eWxlIjpudWxsfX0sIlNjYWxlIjp7IiRpZCI6IjE2MiIsIlN0YXJ0RGF0ZSI6IjAwMDEtMDEtMDFUMDA6MDA6MDAiLCJFbmREYXRlIjoiMjAxOS0xMC0xM1QyMzo1OTowMCIsIkZvcm1hdCI6Ik1NTSIsIlR5cGUiOjIsIkF1dG9EYXRlUmFuZ2UiOnRydWUsIldvcmtpbmdEYXlzIjozMSwiVG9kYXlNYXJrZXJUZXh0IjoiVG9kYXkiLCJBdXRvU2NhbGVUeXBlIjp0cnVlfSwiTWlsZXN0b25lcyI6W10sIlRhc2tzIjpbeyIkaWQiOiIxNjMiLCJHcm91cE5hbWUiOm51bGwsIlN0YXJ0RGF0ZSI6IjIwMTktMDctMTZUMDA6MDA6MDBaIiwiRW5kRGF0ZSI6IjIwMTktMDctMjNUMjM6NTk6MDBaIiwiUGVyY2VudGFnZUNvbXBsZXRlIjoxMDAuMCwiU3R5bGUiOnsiJGlkIjoiMTY0IiwiU2hhcGUiOjAsIlNoYXBlVGhpY2tuZXNzIjoxLCJEdXJhdGlvbkZvcm1hdCI6MCwiSW5jbHVkZU5vbldvcmtpbmdEYXlzSW5EdXJhdGlvbiI6ZmFsc2UsIlBlcmNlbnRhZ2VDb21wbGV0ZVN0eWxlIjp7IiRpZCI6IjE2NSIsIkZvbnRTZXR0aW5ncyI6eyIkaWQiOiIxNjY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GlkIjoiMTY3IiwiVG9wIjowLCJMZWZ0IjowLCJSaWdodCI6MCwiQm90dG9tIjowfSwiUGFkZGluZyI6eyIkaWQiOiIxNjgiLCJUb3AiOjAsIkxlZnQiOjAsIlJpZ2h0IjowLCJCb3R0b20iOjB9LCJCYWNrZ3JvdW5kIjp7IiRyZWYiOiI4OSJ9LCJJc1Zpc2libGUiOnRydWUsIldpZHRoIjowLjAsIkhlaWdodCI6MC4wLCJCb3JkZXJTdHlsZSI6eyIkaWQiOiIxNjkiLCJMaW5lQ29sb3IiOm51bGwsIkxpbmVXZWlnaHQiOjAuMCwiTGluZVR5cGUiOjAsIlBhcmVudFN0eWxlIjpudWxsfSwiUGFyZW50U3R5bGUiOm51bGx9LCJEdXJhdGlvblN0eWxlIjp7IiRpZCI6IjE3MCIsIkZvbnRTZXR0aW5ncyI6eyIkaWQiOiIxNzEiLCJGb250U2l6ZSI6MTAsIkZvbnROYW1lIjoiQ2FsaWJyaSIsIklzQm9sZCI6ZmFsc2UsIklzSXRhbGljIjpmYWxzZSwiSXNVbmRlcmxpbmVkIjpmYWxzZSwiUGFyZW50U3R5bGUiOm51bGx9LCJBdXRvU2l6ZSI6MCwiRm9yZWdyb3VuZCI6eyIkaWQiOiIxNzIiLCJDb2xvciI6eyIkcmVmIjoiOTMifX0sIk1heFdpZHRoIjoyMDAuMCwiTWF4SGVpZ2h0IjoiSW5maW5pdHkiLCJTbWFydEZvcmVncm91bmRJc0FjdGl2ZSI6ZmFsc2UsIkhvcml6b250YWxBbGlnbm1lbnQiOjAsIlZlcnRpY2FsQWxpZ25tZW50IjowLCJTbWFydEZvcmVncm91bmQiOm51bGwsIkJhY2tncm91bmRGaWxsVHlwZSI6MCwiTWFyZ2luIjp7IiRpZCI6IjE3MyIsIlRvcCI6MCwiTGVmdCI6MCwiUmlnaHQiOjAsIkJvdHRvbSI6MH0sIlBhZGRpbmciOnsiJGlkIjoiMTc0IiwiVG9wIjowLCJMZWZ0IjowLCJSaWdodCI6MCwiQm90dG9tIjowfSwiQmFja2dyb3VuZCI6eyIkcmVmIjoiOTYifSwiSXNWaXNpYmxlIjp0cnVlLCJXaWR0aCI6MC4wLCJIZWlnaHQiOjAuMCwiQm9yZGVyU3R5bGUiOnsiJGlkIjoiMTc1IiwiTGluZUNvbG9yIjpudWxsLCJMaW5lV2VpZ2h0IjowLjAsIkxpbmVUeXBlIjowLCJQYXJlbnRTdHlsZSI6bnVsbH0sIlBhcmVudFN0eWxlIjpudWxsfSwiSG9yaXpvbnRhbENvbm5lY3RvclN0eWxlIjp7IiRpZCI6IjE3NiIsIkxpbmVDb2xvciI6eyIkcmVmIjoiOTgifSwiTGluZVdlaWdodCI6MS4wLCJMaW5lVHlwZSI6MCwiUGFyZW50U3R5bGUiOm51bGx9LCJWZXJ0aWNhbENvbm5lY3RvclN0eWxlIjp7IiRpZCI6IjE3NyIsIkxpbmVDb2xvciI6eyIkcmVmIjoiMTAxIn0sIkxpbmVXZWlnaHQiOjAuMCwiTGluZVR5cGUiOjAsIlBhcmVudFN0eWxlIjpudWxsfSwiTWFyZ2luIjpudWxsLCJTdGFydERhdGVQb3NpdGlvbiI6NCwiRW5kRGF0ZVBvc2l0aW9uIjo0LCJEYXRlSXNWaXNpYmxlIjp0cnVlLCJUaXRsZVBvc2l0aW9uIjo1LCJEdXJhdGlvblBvc2l0aW9uIjo2LCJQZXJjZW50YWdlQ29tcGxldGVkUG9zaXRpb24iOjYsIlNwYWNpbmciOjUsIklzQmVsb3dUaW1lYmFuZCI6dHJ1ZSwiUGVyY2VudGFnZUNvbXBsZXRlU2hhcGVPcGFjaXR5IjozNSwiU2hhcGVTdHlsZSI6eyIkaWQiOiIxNzgiLCJNYXJnaW4iOnsiJGlkIjoiMTc5IiwiVG9wIjowLCJMZWZ0Ijo0LCJSaWdodCI6NCwiQm90dG9tIjowfSwiUGFkZGluZyI6eyIkaWQiOiIxODAiLCJUb3AiOjAsIkxlZnQiOjAsIlJpZ2h0IjowLCJCb3R0b20iOjB9LCJCYWNrZ3JvdW5kIjp7IiRpZCI6IjE4MSIsIkNvbG9yIjp7IiRpZCI6IjE4MiIsIkEiOjI1NSwiUiI6NTIsIkciOjY3LCJCIjo5NH19LCJJc1Zpc2libGUiOnRydWUsIldpZHRoIjowLjAsIkhlaWdodCI6MTYuMCwiQm9yZGVyU3R5bGUiOnsiJGlkIjoiMTgzIiwiTGluZUNvbG9yIjp7IiRyZWYiOiIxMDkifSwiTGluZVdlaWdodCI6MC4wLCJMaW5lVHlwZSI6MCwiUGFyZW50U3R5bGUiOm51bGx9LCJQYXJlbnRTdHlsZSI6bnVsbH0sIlRpdGxlU3R5bGUiOnsiJGlkIjoiMTg0IiwiRm9udFNldHRpbmdzIjp7IiRpZCI6IjE4NSIsIkZvbnRTaXplIjoxMSwiRm9udE5hbWUiOiJDYWxpYnJpIiwiSXNCb2xkIjp0cnVlLCJJc0l0YWxpYyI6ZmFsc2UsIklzVW5kZXJsaW5lZCI6ZmFsc2UsIlBhcmVudFN0eWxlIjpudWxsfSwiQXV0b1NpemUiOjAsIkZvcmVncm91bmQiOnsiJGlkIjoiMTg2IiwiQ29sb3IiOnsiJGlkIjoiMTg3IiwiQSI6MjU1LCJSIjowLCJHIjowLCJCIjowfX0sIk1heFdpZHRoIjo5NjAuMCwiTWF4SGVpZ2h0IjoiSW5maW5pdHkiLCJTbWFydEZvcmVncm91bmRJc0FjdGl2ZSI6ZmFsc2UsIkhvcml6b250YWxBbGlnbm1lbnQiOjAsIlZlcnRpY2FsQWxpZ25tZW50IjowLCJTbWFydEZvcmVncm91bmQiOm51bGwsIkJhY2tncm91bmRGaWxsVHlwZSI6MCwiTWFyZ2luIjp7IiRpZCI6IjE4OCIsIlRvcCI6MCwiTGVmdCI6MCwiUmlnaHQiOjAsIkJvdHRvbSI6MH0sIlBhZGRpbmciOnsiJGlkIjoiMTg5IiwiVG9wIjowLCJMZWZ0IjowLCJSaWdodCI6MCwiQm90dG9tIjowfSwiQmFja2dyb3VuZCI6eyIkcmVmIjoiMTE3In0sIklzVmlzaWJsZSI6dHJ1ZSwiV2lkdGgiOjAuMCwiSGVpZ2h0IjowLjAsIkJvcmRlclN0eWxlIjp7IiRpZCI6IjE5MCIsIkxpbmVDb2xvciI6bnVsbCwiTGluZVdlaWdodCI6MC4wLCJMaW5lVHlwZSI6MCwiUGFyZW50U3R5bGUiOm51bGx9LCJQYXJlbnRTdHlsZSI6bnVsbH0sIkRhdGVTdHlsZSI6eyIkaWQiOiIxOTEiLCJGb250U2V0dGluZ3MiOnsiJGlkIjoiMTkyIiwiRm9udFNpemUiOjEwLCJGb250TmFtZSI6IkNhbGlicmkiLCJJc0JvbGQiOmZhbHNlLCJJc0l0YWxpYyI6ZmFsc2UsIklzVW5kZXJsaW5lZCI6ZmFsc2UsIlBhcmVudFN0eWxlIjpudWxsfSwiQXV0b1NpemUiOjAsIkZvcmVncm91bmQiOnsiJGlkIjoiMTkzIiwiQ29sb3IiOnsiJGlkIjoiMTk0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OTUiLCJUb3AiOjAsIkxlZnQiOjAsIlJpZ2h0IjowLCJCb3R0b20iOjB9LCJQYWRkaW5nIjp7IiRpZCI6IjE5NiIsIlRvcCI6MCwiTGVmdCI6MCwiUmlnaHQiOjAsIkJvdHRvbSI6MH0sIkJhY2tncm91bmQiOnsiJHJlZiI6IjEyNCJ9LCJJc1Zpc2libGUiOnRydWUsIldpZHRoIjowLjAsIkhlaWdodCI6MC4wLCJCb3JkZXJTdHlsZSI6eyIkaWQiOiIxOTciLCJMaW5lQ29sb3IiOm51bGwsIkxpbmVXZWlnaHQiOjAuMCwiTGluZVR5cGUiOjAsIlBhcmVudFN0eWxlIjpudWxsfSwiUGFyZW50U3R5bGUiOm51bGx9LCJEYXRlRm9ybWF0Ijp7IiRpZCI6IjE5OC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H0sIkluZGV4IjowLCJTbWFydER1cmF0aW9uQWN0aXZhdGVkIjpmYWxzZSwiRGF0ZUZvcm1hdCI6eyIkcmVmIjoiMTk4In0sIklkIjoiMWMwMDEzYmQtMjNlMS00YWM0LTk2OTgtZDE2M2NkODgzZDM0IiwiSW1wb3J0SWQiOm51bGwsIlRpdGxlIjoiUGxhbm5pbmcgYW5kIEFuYWx5c2lzIiwiTm90ZSI6bnVsbCwiSHlwZXJsaW5rIjp7IiRpZCI6IjE5OSIsIkFkZHJlc3MiOiIiLCJTdWJBZGRyZXNzIjoiIn0sIklzQ2hhbmdlZCI6ZmFsc2UsIklzTmV3IjpmYWxzZX0seyIkaWQiOiIyMDAiLCJHcm91cE5hbWUiOm51bGwsIlN0YXJ0RGF0ZSI6IjIwMTktMDctMjRUMDA6MDA6MDBaIiwiRW5kRGF0ZSI6IjIwMTktMDgtMjFUMjM6NTk6MDBaIiwiUGVyY2VudGFnZUNvbXBsZXRlIjoxMDAuMCwiU3R5bGUiOnsiJGlkIjoiMjAxIiwiU2hhcGUiOjAsIlNoYXBlVGhpY2tuZXNzIjoxLCJEdXJhdGlvbkZvcm1hdCI6MCwiSW5jbHVkZU5vbldvcmtpbmdEYXlzSW5EdXJhdGlvbiI6ZmFsc2UsIlBlcmNlbnRhZ2VDb21wbGV0ZVN0eWxlIjp7IiRpZCI6IjIwMiIsIkZvbnRTZXR0aW5ncyI6eyIkaWQiOiIyMDM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GlkIjoiMjA0IiwiVG9wIjowLCJMZWZ0IjowLCJSaWdodCI6MCwiQm90dG9tIjowfSwiUGFkZGluZyI6eyIkaWQiOiIyMDUiLCJUb3AiOjAsIkxlZnQiOjAsIlJpZ2h0IjowLCJCb3R0b20iOjB9LCJCYWNrZ3JvdW5kIjp7IiRyZWYiOiI4OSJ9LCJJc1Zpc2libGUiOnRydWUsIldpZHRoIjowLjAsIkhlaWdodCI6MC4wLCJCb3JkZXJTdHlsZSI6eyIkaWQiOiIyMDYiLCJMaW5lQ29sb3IiOm51bGwsIkxpbmVXZWlnaHQiOjAuMCwiTGluZVR5cGUiOjAsIlBhcmVudFN0eWxlIjpudWxsfSwiUGFyZW50U3R5bGUiOm51bGx9LCJEdXJhdGlvblN0eWxlIjp7IiRpZCI6IjIwNyIsIkZvbnRTZXR0aW5ncyI6eyIkaWQiOiIyMDgiLCJGb250U2l6ZSI6MTAsIkZvbnROYW1lIjoiQ2FsaWJyaSIsIklzQm9sZCI6ZmFsc2UsIklzSXRhbGljIjpmYWxzZSwiSXNVbmRlcmxpbmVkIjpmYWxzZSwiUGFyZW50U3R5bGUiOm51bGx9LCJBdXRvU2l6ZSI6MCwiRm9yZWdyb3VuZCI6eyIkaWQiOiIyMDkiLCJDb2xvciI6eyIkcmVmIjoiOTMifX0sIk1heFdpZHRoIjoyMDAuMCwiTWF4SGVpZ2h0IjoiSW5maW5pdHkiLCJTbWFydEZvcmVncm91bmRJc0FjdGl2ZSI6ZmFsc2UsIkhvcml6b250YWxBbGlnbm1lbnQiOjAsIlZlcnRpY2FsQWxpZ25tZW50IjowLCJTbWFydEZvcmVncm91bmQiOm51bGwsIkJhY2tncm91bmRGaWxsVHlwZSI6MCwiTWFyZ2luIjp7IiRpZCI6IjIxMCIsIlRvcCI6MCwiTGVmdCI6MCwiUmlnaHQiOjAsIkJvdHRvbSI6MH0sIlBhZGRpbmciOnsiJGlkIjoiMjExIiwiVG9wIjowLCJMZWZ0IjowLCJSaWdodCI6MCwiQm90dG9tIjowfSwiQmFja2dyb3VuZCI6eyIkcmVmIjoiOTYifSwiSXNWaXNpYmxlIjp0cnVlLCJXaWR0aCI6MC4wLCJIZWlnaHQiOjAuMCwiQm9yZGVyU3R5bGUiOnsiJGlkIjoiMjEyIiwiTGluZUNvbG9yIjpudWxsLCJMaW5lV2VpZ2h0IjowLjAsIkxpbmVUeXBlIjowLCJQYXJlbnRTdHlsZSI6bnVsbH0sIlBhcmVudFN0eWxlIjpudWxsfSwiSG9yaXpvbnRhbENvbm5lY3RvclN0eWxlIjp7IiRpZCI6IjIxMyIsIkxpbmVDb2xvciI6eyIkcmVmIjoiOTgifSwiTGluZVdlaWdodCI6MS4wLCJMaW5lVHlwZSI6MCwiUGFyZW50U3R5bGUiOm51bGx9LCJWZXJ0aWNhbENvbm5lY3RvclN0eWxlIjp7IiRpZCI6IjIxNCIsIkxpbmVDb2xvciI6eyIkcmVmIjoiMTAxIn0sIkxpbmVXZWlnaHQiOjAuMCwiTGluZVR5cGUiOjAsIlBhcmVudFN0eWxlIjpudWxsfSwiTWFyZ2luIjpudWxsLCJTdGFydERhdGVQb3NpdGlvbiI6NCwiRW5kRGF0ZVBvc2l0aW9uIjo0LCJEYXRlSXNWaXNpYmxlIjp0cnVlLCJUaXRsZVBvc2l0aW9uIjo1LCJEdXJhdGlvblBvc2l0aW9uIjo2LCJQZXJjZW50YWdlQ29tcGxldGVkUG9zaXRpb24iOjYsIlNwYWNpbmciOjUsIklzQmVsb3dUaW1lYmFuZCI6dHJ1ZSwiUGVyY2VudGFnZUNvbXBsZXRlU2hhcGVPcGFjaXR5IjozNSwiU2hhcGVTdHlsZSI6eyIkaWQiOiIyMTUiLCJNYXJnaW4iOnsiJGlkIjoiMjE2IiwiVG9wIjowLCJMZWZ0Ijo0LCJSaWdodCI6NCwiQm90dG9tIjowfSwiUGFkZGluZyI6eyIkaWQiOiIyMTciLCJUb3AiOjAsIkxlZnQiOjAsIlJpZ2h0IjowLCJCb3R0b20iOjB9LCJCYWNrZ3JvdW5kIjp7IiRpZCI6IjIxOCIsIkNvbG9yIjp7IiRpZCI6IjIxOSIsIkEiOjI1NSwiUiI6NTIsIkciOjY3LCJCIjo5NH19LCJJc1Zpc2libGUiOnRydWUsIldpZHRoIjowLjAsIkhlaWdodCI6MTYuMCwiQm9yZGVyU3R5bGUiOnsiJGlkIjoiMjIwIiwiTGluZUNvbG9yIjp7IiRyZWYiOiIxMDkifSwiTGluZVdlaWdodCI6MC4wLCJMaW5lVHlwZSI6MCwiUGFyZW50U3R5bGUiOm51bGx9LCJQYXJlbnRTdHlsZSI6bnVsbH0sIlRpdGxlU3R5bGUiOnsiJGlkIjoiMjIxIiwiRm9udFNldHRpbmdzIjp7IiRpZCI6IjIyMiIsIkZvbnRTaXplIjoxMSwiRm9udE5hbWUiOiJDYWxpYnJpIiwiSXNCb2xkIjp0cnVlLCJJc0l0YWxpYyI6ZmFsc2UsIklzVW5kZXJsaW5lZCI6ZmFsc2UsIlBhcmVudFN0eWxlIjpudWxsfSwiQXV0b1NpemUiOjAsIkZvcmVncm91bmQiOnsiJGlkIjoiMjIzIiwiQ29sb3IiOnsiJGlkIjoiMjI0IiwiQSI6MjU1LCJSIjowLCJHIjowLCJCIjowfX0sIk1heFdpZHRoIjo3MjAuMCwiTWF4SGVpZ2h0IjoiSW5maW5pdHkiLCJTbWFydEZvcmVncm91bmRJc0FjdGl2ZSI6ZmFsc2UsIkhvcml6b250YWxBbGlnbm1lbnQiOjAsIlZlcnRpY2FsQWxpZ25tZW50IjowLCJTbWFydEZvcmVncm91bmQiOm51bGwsIkJhY2tncm91bmRGaWxsVHlwZSI6MCwiTWFyZ2luIjp7IiRpZCI6IjIyNSIsIlRvcCI6MCwiTGVmdCI6MCwiUmlnaHQiOjAsIkJvdHRvbSI6MH0sIlBhZGRpbmciOnsiJGlkIjoiMjI2IiwiVG9wIjowLCJMZWZ0IjowLCJSaWdodCI6MCwiQm90dG9tIjowfSwiQmFja2dyb3VuZCI6eyIkcmVmIjoiMTE3In0sIklzVmlzaWJsZSI6dHJ1ZSwiV2lkdGgiOjAuMCwiSGVpZ2h0IjowLjAsIkJvcmRlclN0eWxlIjp7IiRpZCI6IjIyNyIsIkxpbmVDb2xvciI6bnVsbCwiTGluZVdlaWdodCI6MC4wLCJMaW5lVHlwZSI6MCwiUGFyZW50U3R5bGUiOm51bGx9LCJQYXJlbnRTdHlsZSI6bnVsbH0sIkRhdGVTdHlsZSI6eyIkaWQiOiIyMjgiLCJGb250U2V0dGluZ3MiOnsiJGlkIjoiMjI5IiwiRm9udFNpemUiOjEwLCJGb250TmFtZSI6IkNhbGlicmkiLCJJc0JvbGQiOmZhbHNlLCJJc0l0YWxpYyI6ZmFsc2UsIklzVW5kZXJsaW5lZCI6ZmFsc2UsIlBhcmVudFN0eWxlIjpudWxsfSwiQXV0b1NpemUiOjAsIkZvcmVncm91bmQiOnsiJGlkIjoiMjMwIiwiQ29sb3IiOnsiJGlkIjoiMjMx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yMzIiLCJUb3AiOjAsIkxlZnQiOjAsIlJpZ2h0IjowLCJCb3R0b20iOjB9LCJQYWRkaW5nIjp7IiRpZCI6IjIzMyIsIlRvcCI6MCwiTGVmdCI6MCwiUmlnaHQiOjAsIkJvdHRvbSI6MH0sIkJhY2tncm91bmQiOnsiJHJlZiI6IjEyNCJ9LCJJc1Zpc2libGUiOnRydWUsIldpZHRoIjowLjAsIkhlaWdodCI6MC4wLCJCb3JkZXJTdHlsZSI6eyIkaWQiOiIyMzQiLCJMaW5lQ29sb3IiOm51bGwsIkxpbmVXZWlnaHQiOjAuMCwiTGluZVR5cGUiOjAsIlBhcmVudFN0eWxlIjpudWxsfSwiUGFyZW50U3R5bGUiOm51bGx9LCJEYXRlRm9ybWF0Ijp7IiRpZCI6IjIzNS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H0sIkluZGV4IjoxLCJTbWFydER1cmF0aW9uQWN0aXZhdGVkIjpmYWxzZSwiRGF0ZUZvcm1hdCI6eyIkcmVmIjoiMjM1In0sIklkIjoiMDVhNjBmMmMtZTc1Yi00NzMyLWIyMWItZDA5ZWYzNzJmYmRmIiwiSW1wb3J0SWQiOm51bGwsIlRpdGxlIjoiTWF0cml4LUZ1bmN0aW9ucyIsIk5vdGUiOm51bGwsIkh5cGVybGluayI6eyIkaWQiOiIyMzYiLCJBZGRyZXNzIjoiIiwiU3ViQWRkcmVzcyI6IiJ9LCJJc0NoYW5nZWQiOmZhbHNlLCJJc05ldyI6ZmFsc2V9LHsiJGlkIjoiMjM3IiwiR3JvdXBOYW1lIjpudWxsLCJTdGFydERhdGUiOiIyMDE5LTA4LTIxVDAwOjAwOjAwWiIsIkVuZERhdGUiOiIyMDE5LTA5LTA4VDIzOjU5OjAwWiIsIlBlcmNlbnRhZ2VDb21wbGV0ZSI6MTAwLjAsIlN0eWxlIjp7IiRpZCI6IjIzOCIsIlNoYXBlIjowLCJTaGFwZVRoaWNrbmVzcyI6MSwiRHVyYXRpb25Gb3JtYXQiOjAsIkluY2x1ZGVOb25Xb3JraW5nRGF5c0luRHVyYXRpb24iOmZhbHNlLCJQZXJjZW50YWdlQ29tcGxldGVTdHlsZSI6eyIkaWQiOiIyMzkiLCJGb250U2V0dGluZ3MiOnsiJGlkIjoiMjQwIiwiRm9udFNpemUiOjEwLCJGb250TmFtZSI6IkNhbGlicmkiLCJJc0JvbGQiOmZhbHNlLCJJc0l0YWxpYyI6ZmFsc2UsIklzVW5kZXJsaW5lZCI6ZmFsc2UsIlBhcmVudFN0eWxlIjpudWxsfSwiQXV0b1NpemUiOjAsIkZvcmVncm91bmQiOnsiJHJlZiI6Ijg1In0sIk1heFdpZHRoIjoyMDAuMCwiTWF4SGVpZ2h0IjoiSW5maW5pdHkiLCJTbWFydEZvcmVncm91bmRJc0FjdGl2ZSI6ZmFsc2UsIkhvcml6b250YWxBbGlnbm1lbnQiOjAsIlZlcnRpY2FsQWxpZ25tZW50IjowLCJTbWFydEZvcmVncm91bmQiOm51bGwsIkJhY2tncm91bmRGaWxsVHlwZSI6MCwiTWFyZ2luIjp7IiRpZCI6IjI0MSIsIlRvcCI6MCwiTGVmdCI6MCwiUmlnaHQiOjAsIkJvdHRvbSI6MH0sIlBhZGRpbmciOnsiJGlkIjoiMjQyIiwiVG9wIjowLCJMZWZ0IjowLCJSaWdodCI6MCwiQm90dG9tIjowfSwiQmFja2dyb3VuZCI6eyIkcmVmIjoiODkifSwiSXNWaXNpYmxlIjp0cnVlLCJXaWR0aCI6MC4wLCJIZWlnaHQiOjAuMCwiQm9yZGVyU3R5bGUiOnsiJGlkIjoiMjQzIiwiTGluZUNvbG9yIjpudWxsLCJMaW5lV2VpZ2h0IjowLjAsIkxpbmVUeXBlIjowLCJQYXJlbnRTdHlsZSI6bnVsbH0sIlBhcmVudFN0eWxlIjpudWxsfSwiRHVyYXRpb25TdHlsZSI6eyIkaWQiOiIyNDQiLCJGb250U2V0dGluZ3MiOnsiJGlkIjoiMjQ1IiwiRm9udFNpemUiOjEwLCJGb250TmFtZSI6IkNhbGlicmkiLCJJc0JvbGQiOmZhbHNlLCJJc0l0YWxpYyI6ZmFsc2UsIklzVW5kZXJsaW5lZCI6ZmFsc2UsIlBhcmVudFN0eWxlIjpudWxsfSwiQXV0b1NpemUiOjAsIkZvcmVncm91bmQiOnsiJGlkIjoiMjQ2IiwiQ29sb3IiOnsiJHJlZiI6IjkzIn19LCJNYXhXaWR0aCI6MjAwLjAsIk1heEhlaWdodCI6IkluZmluaXR5IiwiU21hcnRGb3JlZ3JvdW5kSXNBY3RpdmUiOmZhbHNlLCJIb3Jpem9udGFsQWxpZ25tZW50IjowLCJWZXJ0aWNhbEFsaWdubWVudCI6MCwiU21hcnRGb3JlZ3JvdW5kIjpudWxsLCJCYWNrZ3JvdW5kRmlsbFR5cGUiOjAsIk1hcmdpbiI6eyIkaWQiOiIyNDciLCJUb3AiOjAsIkxlZnQiOjAsIlJpZ2h0IjowLCJCb3R0b20iOjB9LCJQYWRkaW5nIjp7IiRpZCI6IjI0OCIsIlRvcCI6MCwiTGVmdCI6MCwiUmlnaHQiOjAsIkJvdHRvbSI6MH0sIkJhY2tncm91bmQiOnsiJHJlZiI6Ijk2In0sIklzVmlzaWJsZSI6dHJ1ZSwiV2lkdGgiOjAuMCwiSGVpZ2h0IjowLjAsIkJvcmRlclN0eWxlIjp7IiRpZCI6IjI0OSIsIkxpbmVDb2xvciI6bnVsbCwiTGluZVdlaWdodCI6MC4wLCJMaW5lVHlwZSI6MCwiUGFyZW50U3R5bGUiOm51bGx9LCJQYXJlbnRTdHlsZSI6bnVsbH0sIkhvcml6b250YWxDb25uZWN0b3JTdHlsZSI6eyIkaWQiOiIyNTAiLCJMaW5lQ29sb3IiOnsiJHJlZiI6Ijk4In0sIkxpbmVXZWlnaHQiOjEuMCwiTGluZVR5cGUiOjAsIlBhcmVudFN0eWxlIjpudWxsfSwiVmVydGljYWxDb25uZWN0b3JTdHlsZSI6eyIkaWQiOiIyNTEiLCJMaW5lQ29sb3IiOnsiJHJlZiI6IjEwMSJ9LCJMaW5lV2VpZ2h0IjowLjAsIkxpbmVUeXBlIjowLCJQYXJlbnRTdHlsZSI6bnVsbH0sIk1hcmdpbiI6bnVsbCwiU3RhcnREYXRlUG9zaXRpb24iOjQsIkVuZERhdGVQb3NpdGlvbiI6NCwiRGF0ZUlzVmlzaWJsZSI6dHJ1ZSwiVGl0bGVQb3NpdGlvbiI6NSwiRHVyYXRpb25Qb3NpdGlvbiI6NiwiUGVyY2VudGFnZUNvbXBsZXRlZFBvc2l0aW9uIjo2LCJTcGFjaW5nIjo1LCJJc0JlbG93VGltZWJhbmQiOnRydWUsIlBlcmNlbnRhZ2VDb21wbGV0ZVNoYXBlT3BhY2l0eSI6MzUsIlNoYXBlU3R5bGUiOnsiJGlkIjoiMjUyIiwiTWFyZ2luIjp7IiRpZCI6IjI1MyIsIlRvcCI6MCwiTGVmdCI6NCwiUmlnaHQiOjQsIkJvdHRvbSI6MH0sIlBhZGRpbmciOnsiJGlkIjoiMjU0IiwiVG9wIjowLCJMZWZ0IjowLCJSaWdodCI6MCwiQm90dG9tIjowfSwiQmFja2dyb3VuZCI6eyIkaWQiOiIyNTUiLCJDb2xvciI6eyIkaWQiOiIyNTYiLCJBIjoyNTUsIlIiOjUyLCJHIjo2NywiQiI6OTR9fSwiSXNWaXNpYmxlIjp0cnVlLCJXaWR0aCI6MC4wLCJIZWlnaHQiOjE2LjAsIkJvcmRlclN0eWxlIjp7IiRpZCI6IjI1NyIsIkxpbmVDb2xvciI6eyIkcmVmIjoiMTA5In0sIkxpbmVXZWlnaHQiOjAuMCwiTGluZVR5cGUiOjAsIlBhcmVudFN0eWxlIjpudWxsfSwiUGFyZW50U3R5bGUiOm51bGx9LCJUaXRsZVN0eWxlIjp7IiRpZCI6IjI1OCIsIkZvbnRTZXR0aW5ncyI6eyIkaWQiOiIyNTkiLCJGb250U2l6ZSI6MTEsIkZvbnROYW1lIjoiQ2FsaWJyaSIsIklzQm9sZCI6dHJ1ZSwiSXNJdGFsaWMiOmZhbHNlLCJJc1VuZGVybGluZWQiOmZhbHNlLCJQYXJlbnRTdHlsZSI6bnVsbH0sIkF1dG9TaXplIjowLCJGb3JlZ3JvdW5kIjp7IiRpZCI6IjI2MCIsIkNvbG9yIjp7IiRpZCI6IjI2MS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yNjIiLCJUb3AiOjAsIkxlZnQiOjAsIlJpZ2h0IjowLCJCb3R0b20iOjB9LCJQYWRkaW5nIjp7IiRpZCI6IjI2MyIsIlRvcCI6MCwiTGVmdCI6MCwiUmlnaHQiOjAsIkJvdHRvbSI6MH0sIkJhY2tncm91bmQiOnsiJHJlZiI6IjExNyJ9LCJJc1Zpc2libGUiOnRydWUsIldpZHRoIjowLjAsIkhlaWdodCI6MC4wLCJCb3JkZXJTdHlsZSI6eyIkaWQiOiIyNjQiLCJMaW5lQ29sb3IiOm51bGwsIkxpbmVXZWlnaHQiOjAuMCwiTGluZVR5cGUiOjAsIlBhcmVudFN0eWxlIjpudWxsfSwiUGFyZW50U3R5bGUiOm51bGx9LCJEYXRlU3R5bGUiOnsiJGlkIjoiMjY1IiwiRm9udFNldHRpbmdzIjp7IiRpZCI6IjI2NiIsIkZvbnRTaXplIjoxMCwiRm9udE5hbWUiOiJDYWxpYnJpIiwiSXNCb2xkIjpmYWxzZSwiSXNJdGFsaWMiOmZhbHNlLCJJc1VuZGVybGluZWQiOmZhbHNlLCJQYXJlbnRTdHlsZSI6bnVsbH0sIkF1dG9TaXplIjowLCJGb3JlZ3JvdW5kIjp7IiRpZCI6IjI2NyIsIkNvbG9yIjp7IiRpZCI6IjI2OCIsIkEiOjI1NSwiUiI6NjgsIkciOjg0LCJCIjoxMDZ9fSwiTWF4V2lkdGgiOjIwMC4wLCJNYXhIZWlnaHQiOiJJbmZpbml0eSIsIlNtYXJ0Rm9yZWdyb3VuZElzQWN0aXZlIjpmYWxzZSwiSG9yaXpvbnRhbEFsaWdubWVudCI6MCwiVmVydGljYWxBbGlnbm1lbnQiOjAsIlNtYXJ0Rm9yZWdyb3VuZCI6bnVsbCwiQmFja2dyb3VuZEZpbGxUeXBlIjowLCJNYXJnaW4iOnsiJGlkIjoiMjY5IiwiVG9wIjowLCJMZWZ0IjowLCJSaWdodCI6MCwiQm90dG9tIjowfSwiUGFkZGluZyI6eyIkaWQiOiIyNzAiLCJUb3AiOjAsIkxlZnQiOjAsIlJpZ2h0IjowLCJCb3R0b20iOjB9LCJCYWNrZ3JvdW5kIjp7IiRyZWYiOiIxMjQifSwiSXNWaXNpYmxlIjp0cnVlLCJXaWR0aCI6MC4wLCJIZWlnaHQiOjAuMCwiQm9yZGVyU3R5bGUiOnsiJGlkIjoiMjcxIiwiTGluZUNvbG9yIjpudWxsLCJMaW5lV2VpZ2h0IjowLjAsIkxpbmVUeXBlIjowLCJQYXJlbnRTdHlsZSI6bnVsbH0sIlBhcmVudFN0eWxlIjpudWxsfSwiRGF0ZUZvcm1hdCI6eyIkaWQiOiIyNzIiLCJGb3JtYXRTdHJpbmciOiJNTU0gZC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iwiU21hcnREdXJhdGlvbkFjdGl2YXRlZCI6ZmFsc2UsIkRhdGVGb3JtYXQiOnsiJHJlZiI6IjI3MiJ9LCJJZCI6IjQ1ZTM4MzI4LTdiMDgtNDE2Ny05N2NjLTU5YTJmNTBiZjIzNSIsIkltcG9ydElkIjpudWxsLCJUaXRsZSI6IkdyYWRpZW50LURlc2NlbmQtQWxnb3JpdGhtIiwiTm90ZSI6bnVsbCwiSHlwZXJsaW5rIjp7IiRpZCI6IjI3MyIsIkFkZHJlc3MiOiIiLCJTdWJBZGRyZXNzIjoiIn0sIklzQ2hhbmdlZCI6ZmFsc2UsIklzTmV3IjpmYWxzZX0seyIkaWQiOiIyNzQiLCJHcm91cE5hbWUiOm51bGwsIlN0YXJ0RGF0ZSI6IjIwMTktMDktMDhUMDA6MDA6MDBaIiwiRW5kRGF0ZSI6IjIwMTktMDktMjNUMjM6NTk6MDBaIiwiUGVyY2VudGFnZUNvbXBsZXRlIjoxMDAuMCwiU3R5bGUiOnsiJGlkIjoiMjc1IiwiU2hhcGUiOjAsIlNoYXBlVGhpY2tuZXNzIjoxLCJEdXJhdGlvbkZvcm1hdCI6MCwiSW5jbHVkZU5vbldvcmtpbmdEYXlzSW5EdXJhdGlvbiI6ZmFsc2UsIlBlcmNlbnRhZ2VDb21wbGV0ZVN0eWxlIjp7IiRpZCI6IjI3NiIsIkZvbnRTZXR0aW5ncyI6eyIkaWQiOiIyNzc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GlkIjoiMjc4IiwiVG9wIjowLCJMZWZ0IjowLCJSaWdodCI6MCwiQm90dG9tIjowfSwiUGFkZGluZyI6eyIkaWQiOiIyNzkiLCJUb3AiOjAsIkxlZnQiOjAsIlJpZ2h0IjowLCJCb3R0b20iOjB9LCJCYWNrZ3JvdW5kIjp7IiRyZWYiOiI4OSJ9LCJJc1Zpc2libGUiOnRydWUsIldpZHRoIjowLjAsIkhlaWdodCI6MC4wLCJCb3JkZXJTdHlsZSI6eyIkaWQiOiIyODAiLCJMaW5lQ29sb3IiOm51bGwsIkxpbmVXZWlnaHQiOjAuMCwiTGluZVR5cGUiOjAsIlBhcmVudFN0eWxlIjpudWxsfSwiUGFyZW50U3R5bGUiOm51bGx9LCJEdXJhdGlvblN0eWxlIjp7IiRpZCI6IjI4MSIsIkZvbnRTZXR0aW5ncyI6eyIkaWQiOiIyODIiLCJGb250U2l6ZSI6MTAsIkZvbnROYW1lIjoiQ2FsaWJyaSIsIklzQm9sZCI6ZmFsc2UsIklzSXRhbGljIjpmYWxzZSwiSXNVbmRlcmxpbmVkIjpmYWxzZSwiUGFyZW50U3R5bGUiOm51bGx9LCJBdXRvU2l6ZSI6MCwiRm9yZWdyb3VuZCI6eyIkaWQiOiIyODMiLCJDb2xvciI6eyIkcmVmIjoiOTMifX0sIk1heFdpZHRoIjoyMDAuMCwiTWF4SGVpZ2h0IjoiSW5maW5pdHkiLCJTbWFydEZvcmVncm91bmRJc0FjdGl2ZSI6ZmFsc2UsIkhvcml6b250YWxBbGlnbm1lbnQiOjAsIlZlcnRpY2FsQWxpZ25tZW50IjowLCJTbWFydEZvcmVncm91bmQiOm51bGwsIkJhY2tncm91bmRGaWxsVHlwZSI6MCwiTWFyZ2luIjp7IiRpZCI6IjI4NCIsIlRvcCI6MCwiTGVmdCI6MCwiUmlnaHQiOjAsIkJvdHRvbSI6MH0sIlBhZGRpbmciOnsiJGlkIjoiMjg1IiwiVG9wIjowLCJMZWZ0IjowLCJSaWdodCI6MCwiQm90dG9tIjowfSwiQmFja2dyb3VuZCI6eyIkcmVmIjoiOTYifSwiSXNWaXNpYmxlIjp0cnVlLCJXaWR0aCI6MC4wLCJIZWlnaHQiOjAuMCwiQm9yZGVyU3R5bGUiOnsiJGlkIjoiMjg2IiwiTGluZUNvbG9yIjpudWxsLCJMaW5lV2VpZ2h0IjowLjAsIkxpbmVUeXBlIjowLCJQYXJlbnRTdHlsZSI6bnVsbH0sIlBhcmVudFN0eWxlIjpudWxsfSwiSG9yaXpvbnRhbENvbm5lY3RvclN0eWxlIjp7IiRpZCI6IjI4NyIsIkxpbmVDb2xvciI6eyIkcmVmIjoiOTgifSwiTGluZVdlaWdodCI6MS4wLCJMaW5lVHlwZSI6MCwiUGFyZW50U3R5bGUiOm51bGx9LCJWZXJ0aWNhbENvbm5lY3RvclN0eWxlIjp7IiRpZCI6IjI4OCIsIkxpbmVDb2xvciI6eyIkcmVmIjoiMTAxIn0sIkxpbmVXZWlnaHQiOjAuMCwiTGluZVR5cGUiOjAsIlBhcmVudFN0eWxlIjpudWxsfSwiTWFyZ2luIjpudWxsLCJTdGFydERhdGVQb3NpdGlvbiI6NCwiRW5kRGF0ZVBvc2l0aW9uIjo0LCJEYXRlSXNWaXNpYmxlIjp0cnVlLCJUaXRsZVBvc2l0aW9uIjo1LCJEdXJhdGlvblBvc2l0aW9uIjo2LCJQZXJjZW50YWdlQ29tcGxldGVkUG9zaXRpb24iOjYsIlNwYWNpbmciOjUsIklzQmVsb3dUaW1lYmFuZCI6dHJ1ZSwiUGVyY2VudGFnZUNvbXBsZXRlU2hhcGVPcGFjaXR5IjozNSwiU2hhcGVTdHlsZSI6eyIkaWQiOiIyODkiLCJNYXJnaW4iOnsiJGlkIjoiMjkwIiwiVG9wIjowLCJMZWZ0Ijo0LCJSaWdodCI6NCwiQm90dG9tIjowfSwiUGFkZGluZyI6eyIkaWQiOiIyOTEiLCJUb3AiOjAsIkxlZnQiOjAsIlJpZ2h0IjowLCJCb3R0b20iOjB9LCJCYWNrZ3JvdW5kIjp7IiRpZCI6IjI5MiIsIkNvbG9yIjp7IiRpZCI6IjI5MyIsIkEiOjI1NSwiUiI6NTIsIkciOjY3LCJCIjo5NH19LCJJc1Zpc2libGUiOnRydWUsIldpZHRoIjowLjAsIkhlaWdodCI6MTYuMCwiQm9yZGVyU3R5bGUiOnsiJGlkIjoiMjk0IiwiTGluZUNvbG9yIjp7IiRyZWYiOiIxMDkifSwiTGluZVdlaWdodCI6MC4wLCJMaW5lVHlwZSI6MCwiUGFyZW50U3R5bGUiOm51bGx9LCJQYXJlbnRTdHlsZSI6bnVsbH0sIlRpdGxlU3R5bGUiOnsiJGlkIjoiMjk1IiwiRm9udFNldHRpbmdzIjp7IiRpZCI6IjI5NiIsIkZvbnRTaXplIjoxMSwiRm9udE5hbWUiOiJDYWxpYnJpIiwiSXNCb2xkIjp0cnVlLCJJc0l0YWxpYyI6ZmFsc2UsIklzVW5kZXJsaW5lZCI6ZmFsc2UsIlBhcmVudFN0eWxlIjpudWxsfSwiQXV0b1NpemUiOjAsIkZvcmVncm91bmQiOnsiJGlkIjoiMjk3IiwiQ29sb3IiOnsiJGlkIjoiMjk4IiwiQSI6MjU1LCJSIjowLCJHIjowLCJCIjowfX0sIk1heFdpZHRoIjo3MjAuMCwiTWF4SGVpZ2h0IjoiSW5maW5pdHkiLCJTbWFydEZvcmVncm91bmRJc0FjdGl2ZSI6ZmFsc2UsIkhvcml6b250YWxBbGlnbm1lbnQiOjAsIlZlcnRpY2FsQWxpZ25tZW50IjowLCJTbWFydEZvcmVncm91bmQiOm51bGwsIkJhY2tncm91bmRGaWxsVHlwZSI6MCwiTWFyZ2luIjp7IiRpZCI6IjI5OSIsIlRvcCI6MCwiTGVmdCI6MCwiUmlnaHQiOjAsIkJvdHRvbSI6MH0sIlBhZGRpbmciOnsiJGlkIjoiMzAwIiwiVG9wIjowLCJMZWZ0IjowLCJSaWdodCI6MCwiQm90dG9tIjowfSwiQmFja2dyb3VuZCI6eyIkcmVmIjoiMTE3In0sIklzVmlzaWJsZSI6dHJ1ZSwiV2lkdGgiOjAuMCwiSGVpZ2h0IjowLjAsIkJvcmRlclN0eWxlIjp7IiRpZCI6IjMwMSIsIkxpbmVDb2xvciI6bnVsbCwiTGluZVdlaWdodCI6MC4wLCJMaW5lVHlwZSI6MCwiUGFyZW50U3R5bGUiOm51bGx9LCJQYXJlbnRTdHlsZSI6bnVsbH0sIkRhdGVTdHlsZSI6eyIkaWQiOiIzMDIiLCJGb250U2V0dGluZ3MiOnsiJGlkIjoiMzAzIiwiRm9udFNpemUiOjEwLCJGb250TmFtZSI6IkNhbGlicmkiLCJJc0JvbGQiOmZhbHNlLCJJc0l0YWxpYyI6ZmFsc2UsIklzVW5kZXJsaW5lZCI6ZmFsc2UsIlBhcmVudFN0eWxlIjpudWxsfSwiQXV0b1NpemUiOjAsIkZvcmVncm91bmQiOnsiJGlkIjoiMzA0IiwiQ29sb3IiOnsiJGlkIjoiMzA1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zMDYiLCJUb3AiOjAsIkxlZnQiOjAsIlJpZ2h0IjowLCJCb3R0b20iOjB9LCJQYWRkaW5nIjp7IiRpZCI6IjMwNyIsIlRvcCI6MCwiTGVmdCI6MCwiUmlnaHQiOjAsIkJvdHRvbSI6MH0sIkJhY2tncm91bmQiOnsiJHJlZiI6IjEyNCJ9LCJJc1Zpc2libGUiOnRydWUsIldpZHRoIjowLjAsIkhlaWdodCI6MC4wLCJCb3JkZXJTdHlsZSI6eyIkaWQiOiIzMDgiLCJMaW5lQ29sb3IiOm51bGwsIkxpbmVXZWlnaHQiOjAuMCwiTGluZVR5cGUiOjAsIlBhcmVudFN0eWxlIjpudWxsfSwiUGFyZW50U3R5bGUiOm51bGx9LCJEYXRlRm9ybWF0Ijp7IiRpZCI6IjMwOS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H0sIkluZGV4IjozLCJTbWFydER1cmF0aW9uQWN0aXZhdGVkIjpmYWxzZSwiRGF0ZUZvcm1hdCI6eyIkcmVmIjoiMzA5In0sIklkIjoiZTc2OWFjMDgtZDMyYy00NGM5LWExYmEtZDYwMTk3YTExMGE0IiwiSW1wb3J0SWQiOm51bGwsIlRpdGxlIjoiSW1wbGVtZW50YXRpb24tVHJhaW5pbmciLCJOb3RlIjpudWxsLCJIeXBlcmxpbmsiOnsiJGlkIjoiMzEwIiwiQWRkcmVzcyI6IiIsIlN1YkFkZHJlc3MiOiIifSwiSXNDaGFuZ2VkIjpmYWxzZSwiSXNOZXciOmZhbHNlfSx7IiRpZCI6IjMxMSIsIkdyb3VwTmFtZSI6bnVsbCwiU3RhcnREYXRlIjoiMjAxOS0wOS0yNFQwMDowMDowMFoiLCJFbmREYXRlIjoiMjAxOS0xMC0wNVQyMzo1OTowMFoiLCJQZXJjZW50YWdlQ29tcGxldGUiOjEwMC4wLCJTdHlsZSI6eyIkaWQiOiIzMTIiLCJTaGFwZSI6MCwiU2hhcGVUaGlja25lc3MiOjEsIkR1cmF0aW9uRm9ybWF0IjowLCJJbmNsdWRlTm9uV29ya2luZ0RheXNJbkR1cmF0aW9uIjpmYWxzZSwiUGVyY2VudGFnZUNvbXBsZXRlU3R5bGUiOnsiJGlkIjoiMzEzIiwiRm9udFNldHRpbmdzIjp7IiRpZCI6IjMxNCIsIkZvbnRTaXplIjoxMCwiRm9udE5hbWUiOiJDYWxpYnJpIiwiSXNCb2xkIjpmYWxzZSwiSXNJdGFsaWMiOmZhbHNlLCJJc1VuZGVybGluZWQiOmZhbHNlLCJQYXJlbnRTdHlsZSI6bnVsbH0sIkF1dG9TaXplIjowLCJGb3JlZ3JvdW5kIjp7IiRyZWYiOiI4NSJ9LCJNYXhXaWR0aCI6MjAwLjAsIk1heEhlaWdodCI6IkluZmluaXR5IiwiU21hcnRGb3JlZ3JvdW5kSXNBY3RpdmUiOmZhbHNlLCJIb3Jpem9udGFsQWxpZ25tZW50IjowLCJWZXJ0aWNhbEFsaWdubWVudCI6MCwiU21hcnRGb3JlZ3JvdW5kIjpudWxsLCJCYWNrZ3JvdW5kRmlsbFR5cGUiOjAsIk1hcmdpbiI6eyIkaWQiOiIzMTUiLCJUb3AiOjAsIkxlZnQiOjAsIlJpZ2h0IjowLCJCb3R0b20iOjB9LCJQYWRkaW5nIjp7IiRpZCI6IjMxNiIsIlRvcCI6MCwiTGVmdCI6MCwiUmlnaHQiOjAsIkJvdHRvbSI6MH0sIkJhY2tncm91bmQiOnsiJHJlZiI6Ijg5In0sIklzVmlzaWJsZSI6dHJ1ZSwiV2lkdGgiOjAuMCwiSGVpZ2h0IjowLjAsIkJvcmRlclN0eWxlIjp7IiRpZCI6IjMxNyIsIkxpbmVDb2xvciI6bnVsbCwiTGluZVdlaWdodCI6MC4wLCJMaW5lVHlwZSI6MCwiUGFyZW50U3R5bGUiOm51bGx9LCJQYXJlbnRTdHlsZSI6bnVsbH0sIkR1cmF0aW9uU3R5bGUiOnsiJGlkIjoiMzE4IiwiRm9udFNldHRpbmdzIjp7IiRpZCI6IjMxOSIsIkZvbnRTaXplIjoxMCwiRm9udE5hbWUiOiJDYWxpYnJpIiwiSXNCb2xkIjpmYWxzZSwiSXNJdGFsaWMiOmZhbHNlLCJJc1VuZGVybGluZWQiOmZhbHNlLCJQYXJlbnRTdHlsZSI6bnVsbH0sIkF1dG9TaXplIjowLCJGb3JlZ3JvdW5kIjp7IiRpZCI6IjMyMCIsIkNvbG9yIjp7IiRyZWYiOiI5MyJ9fSwiTWF4V2lkdGgiOjIwMC4wLCJNYXhIZWlnaHQiOiJJbmZpbml0eSIsIlNtYXJ0Rm9yZWdyb3VuZElzQWN0aXZlIjpmYWxzZSwiSG9yaXpvbnRhbEFsaWdubWVudCI6MCwiVmVydGljYWxBbGlnbm1lbnQiOjAsIlNtYXJ0Rm9yZWdyb3VuZCI6bnVsbCwiQmFja2dyb3VuZEZpbGxUeXBlIjowLCJNYXJnaW4iOnsiJGlkIjoiMzIxIiwiVG9wIjowLCJMZWZ0IjowLCJSaWdodCI6MCwiQm90dG9tIjowfSwiUGFkZGluZyI6eyIkaWQiOiIzMjIiLCJUb3AiOjAsIkxlZnQiOjAsIlJpZ2h0IjowLCJCb3R0b20iOjB9LCJCYWNrZ3JvdW5kIjp7IiRyZWYiOiI5NiJ9LCJJc1Zpc2libGUiOnRydWUsIldpZHRoIjowLjAsIkhlaWdodCI6MC4wLCJCb3JkZXJTdHlsZSI6eyIkaWQiOiIzMjMiLCJMaW5lQ29sb3IiOm51bGwsIkxpbmVXZWlnaHQiOjAuMCwiTGluZVR5cGUiOjAsIlBhcmVudFN0eWxlIjpudWxsfSwiUGFyZW50U3R5bGUiOm51bGx9LCJIb3Jpem9udGFsQ29ubmVjdG9yU3R5bGUiOnsiJGlkIjoiMzI0IiwiTGluZUNvbG9yIjp7IiRyZWYiOiI5OCJ9LCJMaW5lV2VpZ2h0IjoxLjAsIkxpbmVUeXBlIjowLCJQYXJlbnRTdHlsZSI6bnVsbH0sIlZlcnRpY2FsQ29ubmVjdG9yU3R5bGUiOnsiJGlkIjoiMzI1IiwiTGluZUNvbG9yIjp7IiRyZWYiOiIxMDEifSwiTGluZVdlaWdodCI6MC4wLCJMaW5lVHlwZSI6MCwiUGFyZW50U3R5bGUiOm51bGx9LCJNYXJnaW4iOm51bGwsIlN0YXJ0RGF0ZVBvc2l0aW9uIjo0LCJFbmREYXRlUG9zaXRpb24iOjQsIkRhdGVJc1Zpc2libGUiOnRydWUsIlRpdGxlUG9zaXRpb24iOjUsIkR1cmF0aW9uUG9zaXRpb24iOjYsIlBlcmNlbnRhZ2VDb21wbGV0ZWRQb3NpdGlvbiI6NiwiU3BhY2luZyI6NSwiSXNCZWxvd1RpbWViYW5kIjp0cnVlLCJQZXJjZW50YWdlQ29tcGxldGVTaGFwZU9wYWNpdHkiOjM1LCJTaGFwZVN0eWxlIjp7IiRpZCI6IjMyNiIsIk1hcmdpbiI6eyIkaWQiOiIzMjciLCJUb3AiOjAsIkxlZnQiOjQsIlJpZ2h0Ijo0LCJCb3R0b20iOjB9LCJQYWRkaW5nIjp7IiRpZCI6IjMyOCIsIlRvcCI6MCwiTGVmdCI6MCwiUmlnaHQiOjAsIkJvdHRvbSI6MH0sIkJhY2tncm91bmQiOnsiJGlkIjoiMzI5IiwiQ29sb3IiOnsiJGlkIjoiMzMwIiwiQSI6MjU1LCJSIjo1MiwiRyI6NjcsIkIiOjk0fX0sIklzVmlzaWJsZSI6dHJ1ZSwiV2lkdGgiOjAuMCwiSGVpZ2h0IjoxNi4wLCJCb3JkZXJTdHlsZSI6eyIkaWQiOiIzMzEiLCJMaW5lQ29sb3IiOnsiJHJlZiI6IjEwOSJ9LCJMaW5lV2VpZ2h0IjowLjAsIkxpbmVUeXBlIjowLCJQYXJlbnRTdHlsZSI6bnVsbH0sIlBhcmVudFN0eWxlIjpudWxsfSwiVGl0bGVTdHlsZSI6eyIkaWQiOiIzMzIiLCJGb250U2V0dGluZ3MiOnsiJGlkIjoiMzMzIiwiRm9udFNpemUiOjExLCJGb250TmFtZSI6IkNhbGlicmkiLCJJc0JvbGQiOnRydWUsIklzSXRhbGljIjpmYWxzZSwiSXNVbmRlcmxpbmVkIjpmYWxzZSwiUGFyZW50U3R5bGUiOm51bGx9LCJBdXRvU2l6ZSI6MCwiRm9yZWdyb3VuZCI6eyIkaWQiOiIzMzQiLCJDb2xvciI6eyIkaWQiOiIzMzUiLCJBIjoyNTUsIlIiOjAsIkciOjAsIkIiOjB9fSwiTWF4V2lkdGgiOjcyMC4wLCJNYXhIZWlnaHQiOiJJbmZpbml0eSIsIlNtYXJ0Rm9yZWdyb3VuZElzQWN0aXZlIjpmYWxzZSwiSG9yaXpvbnRhbEFsaWdubWVudCI6MCwiVmVydGljYWxBbGlnbm1lbnQiOjAsIlNtYXJ0Rm9yZWdyb3VuZCI6bnVsbCwiQmFja2dyb3VuZEZpbGxUeXBlIjowLCJNYXJnaW4iOnsiJGlkIjoiMzM2IiwiVG9wIjowLCJMZWZ0IjowLCJSaWdodCI6MCwiQm90dG9tIjowfSwiUGFkZGluZyI6eyIkaWQiOiIzMzciLCJUb3AiOjAsIkxlZnQiOjAsIlJpZ2h0IjowLCJCb3R0b20iOjB9LCJCYWNrZ3JvdW5kIjp7IiRyZWYiOiIxMTcifSwiSXNWaXNpYmxlIjp0cnVlLCJXaWR0aCI6MC4wLCJIZWlnaHQiOjAuMCwiQm9yZGVyU3R5bGUiOnsiJGlkIjoiMzM4IiwiTGluZUNvbG9yIjpudWxsLCJMaW5lV2VpZ2h0IjowLjAsIkxpbmVUeXBlIjowLCJQYXJlbnRTdHlsZSI6bnVsbH0sIlBhcmVudFN0eWxlIjpudWxsfSwiRGF0ZVN0eWxlIjp7IiRpZCI6IjMzOSIsIkZvbnRTZXR0aW5ncyI6eyIkaWQiOiIzNDAiLCJGb250U2l6ZSI6MTAsIkZvbnROYW1lIjoiQ2FsaWJyaSIsIklzQm9sZCI6ZmFsc2UsIklzSXRhbGljIjpmYWxzZSwiSXNVbmRlcmxpbmVkIjpmYWxzZSwiUGFyZW50U3R5bGUiOm51bGx9LCJBdXRvU2l6ZSI6MCwiRm9yZWdyb3VuZCI6eyIkaWQiOiIzNDEiLCJDb2xvciI6eyIkaWQiOiIzNDI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M0MyIsIlRvcCI6MCwiTGVmdCI6MCwiUmlnaHQiOjAsIkJvdHRvbSI6MH0sIlBhZGRpbmciOnsiJGlkIjoiMzQ0IiwiVG9wIjowLCJMZWZ0IjowLCJSaWdodCI6MCwiQm90dG9tIjowfSwiQmFja2dyb3VuZCI6eyIkcmVmIjoiMTI0In0sIklzVmlzaWJsZSI6dHJ1ZSwiV2lkdGgiOjAuMCwiSGVpZ2h0IjowLjAsIkJvcmRlclN0eWxlIjp7IiRpZCI6IjM0NSIsIkxpbmVDb2xvciI6bnVsbCwiTGluZVdlaWdodCI6MC4wLCJMaW5lVHlwZSI6MCwiUGFyZW50U3R5bGUiOm51bGx9LCJQYXJlbnRTdHlsZSI6bnVsbH0sIkRhdGVGb3JtYXQiOnsiJGlkIjoiMzQ2IiwiRm9ybWF0U3RyaW5nIjoiTU1NIGQ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SW5kZXgiOjQsIlNtYXJ0RHVyYXRpb25BY3RpdmF0ZWQiOmZhbHNlLCJEYXRlRm9ybWF0Ijp7IiRyZWYiOiIzNDYifSwiSWQiOiI3M2Y4YzA4My04NTExLTQ5MGUtYjk5ZS05MjM2M2Q0MDM5YmEiLCJJbXBvcnRJZCI6bnVsbCwiVGl0bGUiOiJHcmFwaCBSZXByZXNlbnRhdGlvbiIsIk5vdGUiOm51bGwsIkh5cGVybGluayI6eyIkaWQiOiIzNDciLCJBZGRyZXNzIjoiIiwiU3ViQWRkcmVzcyI6IiJ9LCJJc0NoYW5nZWQiOmZhbHNlLCJJc05ldyI6ZmFsc2V9LHsiJGlkIjoiMzQ4IiwiR3JvdXBOYW1lIjpudWxsLCJTdGFydERhdGUiOiIyMDE5LTEwLTA1VDAwOjAwOjAwWiIsIkVuZERhdGUiOiIyMDE5LTEwLTEzVDIzOjU5OjAwWiIsIlBlcmNlbnRhZ2VDb21wbGV0ZSI6MTAwLjAsIlN0eWxlIjp7IiRpZCI6IjM0OSIsIlNoYXBlIjowLCJTaGFwZVRoaWNrbmVzcyI6MSwiRHVyYXRpb25Gb3JtYXQiOjAsIkluY2x1ZGVOb25Xb3JraW5nRGF5c0luRHVyYXRpb24iOmZhbHNlLCJQZXJjZW50YWdlQ29tcGxldGVTdHlsZSI6eyIkaWQiOiIzNTAiLCJGb250U2V0dGluZ3MiOnsiJGlkIjoiMzUxIiwiRm9udFNpemUiOjEwLCJGb250TmFtZSI6IkNhbGlicmkiLCJJc0JvbGQiOmZhbHNlLCJJc0l0YWxpYyI6ZmFsc2UsIklzVW5kZXJsaW5lZCI6ZmFsc2UsIlBhcmVudFN0eWxlIjpudWxsfSwiQXV0b1NpemUiOjAsIkZvcmVncm91bmQiOnsiJHJlZiI6Ijg1In0sIk1heFdpZHRoIjoyMDAuMCwiTWF4SGVpZ2h0IjoiSW5maW5pdHkiLCJTbWFydEZvcmVncm91bmRJc0FjdGl2ZSI6ZmFsc2UsIkhvcml6b250YWxBbGlnbm1lbnQiOjAsIlZlcnRpY2FsQWxpZ25tZW50IjowLCJTbWFydEZvcmVncm91bmQiOm51bGwsIkJhY2tncm91bmRGaWxsVHlwZSI6MCwiTWFyZ2luIjp7IiRpZCI6IjM1MiIsIlRvcCI6MCwiTGVmdCI6MCwiUmlnaHQiOjAsIkJvdHRvbSI6MH0sIlBhZGRpbmciOnsiJGlkIjoiMzUzIiwiVG9wIjowLCJMZWZ0IjowLCJSaWdodCI6MCwiQm90dG9tIjowfSwiQmFja2dyb3VuZCI6eyIkcmVmIjoiODkifSwiSXNWaXNpYmxlIjp0cnVlLCJXaWR0aCI6MC4wLCJIZWlnaHQiOjAuMCwiQm9yZGVyU3R5bGUiOnsiJGlkIjoiMzU0IiwiTGluZUNvbG9yIjpudWxsLCJMaW5lV2VpZ2h0IjowLjAsIkxpbmVUeXBlIjowLCJQYXJlbnRTdHlsZSI6bnVsbH0sIlBhcmVudFN0eWxlIjpudWxsfSwiRHVyYXRpb25TdHlsZSI6eyIkaWQiOiIzNTUiLCJGb250U2V0dGluZ3MiOnsiJGlkIjoiMzU2IiwiRm9udFNpemUiOjEwLCJGb250TmFtZSI6IkNhbGlicmkiLCJJc0JvbGQiOmZhbHNlLCJJc0l0YWxpYyI6ZmFsc2UsIklzVW5kZXJsaW5lZCI6ZmFsc2UsIlBhcmVudFN0eWxlIjpudWxsfSwiQXV0b1NpemUiOjAsIkZvcmVncm91bmQiOnsiJGlkIjoiMzU3IiwiQ29sb3IiOnsiJHJlZiI6IjkzIn19LCJNYXhXaWR0aCI6MjAwLjAsIk1heEhlaWdodCI6IkluZmluaXR5IiwiU21hcnRGb3JlZ3JvdW5kSXNBY3RpdmUiOmZhbHNlLCJIb3Jpem9udGFsQWxpZ25tZW50IjowLCJWZXJ0aWNhbEFsaWdubWVudCI6MCwiU21hcnRGb3JlZ3JvdW5kIjpudWxsLCJCYWNrZ3JvdW5kRmlsbFR5cGUiOjAsIk1hcmdpbiI6eyIkaWQiOiIzNTgiLCJUb3AiOjAsIkxlZnQiOjAsIlJpZ2h0IjowLCJCb3R0b20iOjB9LCJQYWRkaW5nIjp7IiRpZCI6IjM1OSIsIlRvcCI6MCwiTGVmdCI6MCwiUmlnaHQiOjAsIkJvdHRvbSI6MH0sIkJhY2tncm91bmQiOnsiJHJlZiI6Ijk2In0sIklzVmlzaWJsZSI6dHJ1ZSwiV2lkdGgiOjAuMCwiSGVpZ2h0IjowLjAsIkJvcmRlclN0eWxlIjp7IiRpZCI6IjM2MCIsIkxpbmVDb2xvciI6bnVsbCwiTGluZVdlaWdodCI6MC4wLCJMaW5lVHlwZSI6MCwiUGFyZW50U3R5bGUiOm51bGx9LCJQYXJlbnRTdHlsZSI6bnVsbH0sIkhvcml6b250YWxDb25uZWN0b3JTdHlsZSI6eyIkaWQiOiIzNjEiLCJMaW5lQ29sb3IiOnsiJHJlZiI6Ijk4In0sIkxpbmVXZWlnaHQiOjEuMCwiTGluZVR5cGUiOjAsIlBhcmVudFN0eWxlIjpudWxsfSwiVmVydGljYWxDb25uZWN0b3JTdHlsZSI6eyIkaWQiOiIzNjIiLCJMaW5lQ29sb3IiOnsiJHJlZiI6IjEwMSJ9LCJMaW5lV2VpZ2h0IjowLjAsIkxpbmVUeXBlIjowLCJQYXJlbnRTdHlsZSI6bnVsbH0sIk1hcmdpbiI6bnVsbCwiU3RhcnREYXRlUG9zaXRpb24iOjQsIkVuZERhdGVQb3NpdGlvbiI6NCwiRGF0ZUlzVmlzaWJsZSI6dHJ1ZSwiVGl0bGVQb3NpdGlvbiI6NSwiRHVyYXRpb25Qb3NpdGlvbiI6NiwiUGVyY2VudGFnZUNvbXBsZXRlZFBvc2l0aW9uIjo2LCJTcGFjaW5nIjo1LCJJc0JlbG93VGltZWJhbmQiOnRydWUsIlBlcmNlbnRhZ2VDb21wbGV0ZVNoYXBlT3BhY2l0eSI6MzUsIlNoYXBlU3R5bGUiOnsiJGlkIjoiMzYzIiwiTWFyZ2luIjp7IiRpZCI6IjM2NCIsIlRvcCI6MCwiTGVmdCI6NCwiUmlnaHQiOjQsIkJvdHRvbSI6MH0sIlBhZGRpbmciOnsiJGlkIjoiMzY1IiwiVG9wIjowLCJMZWZ0IjowLCJSaWdodCI6MCwiQm90dG9tIjowfSwiQmFja2dyb3VuZCI6eyIkaWQiOiIzNjYiLCJDb2xvciI6eyIkaWQiOiIzNjciLCJBIjoyNTUsIlIiOjUyLCJHIjo2NywiQiI6OTR9fSwiSXNWaXNpYmxlIjp0cnVlLCJXaWR0aCI6MC4wLCJIZWlnaHQiOjE2LjAsIkJvcmRlclN0eWxlIjp7IiRpZCI6IjM2OCIsIkxpbmVDb2xvciI6eyIkcmVmIjoiMTA5In0sIkxpbmVXZWlnaHQiOjAuMCwiTGluZVR5cGUiOjAsIlBhcmVudFN0eWxlIjpudWxsfSwiUGFyZW50U3R5bGUiOm51bGx9LCJUaXRsZVN0eWxlIjp7IiRpZCI6IjM2OSIsIkZvbnRTZXR0aW5ncyI6eyIkaWQiOiIzNzAiLCJGb250U2l6ZSI6MTEsIkZvbnROYW1lIjoiQ2FsaWJyaSIsIklzQm9sZCI6dHJ1ZSwiSXNJdGFsaWMiOmZhbHNlLCJJc1VuZGVybGluZWQiOmZhbHNlLCJQYXJlbnRTdHlsZSI6bnVsbH0sIkF1dG9TaXplIjowLCJGb3JlZ3JvdW5kIjp7IiRpZCI6IjM3MSIsIkNvbG9yIjp7IiRpZCI6IjM3MiIsIkEiOjI1NSwiUiI6MCwiRyI6MCwiQiI6MH19LCJNYXhXaWR0aCI6NzIwLjAsIk1heEhlaWdodCI6IkluZmluaXR5IiwiU21hcnRGb3JlZ3JvdW5kSXNBY3RpdmUiOmZhbHNlLCJIb3Jpem9udGFsQWxpZ25tZW50IjowLCJWZXJ0aWNhbEFsaWdubWVudCI6MCwiU21hcnRGb3JlZ3JvdW5kIjpudWxsLCJCYWNrZ3JvdW5kRmlsbFR5cGUiOjAsIk1hcmdpbiI6eyIkaWQiOiIzNzMiLCJUb3AiOjAsIkxlZnQiOjAsIlJpZ2h0IjowLCJCb3R0b20iOjB9LCJQYWRkaW5nIjp7IiRpZCI6IjM3NCIsIlRvcCI6MCwiTGVmdCI6MCwiUmlnaHQiOjAsIkJvdHRvbSI6MH0sIkJhY2tncm91bmQiOnsiJHJlZiI6IjExNyJ9LCJJc1Zpc2libGUiOnRydWUsIldpZHRoIjowLjAsIkhlaWdodCI6MC4wLCJCb3JkZXJTdHlsZSI6eyIkaWQiOiIzNzUiLCJMaW5lQ29sb3IiOm51bGwsIkxpbmVXZWlnaHQiOjAuMCwiTGluZVR5cGUiOjAsIlBhcmVudFN0eWxlIjpudWxsfSwiUGFyZW50U3R5bGUiOm51bGx9LCJEYXRlU3R5bGUiOnsiJGlkIjoiMzc2IiwiRm9udFNldHRpbmdzIjp7IiRpZCI6IjM3NyIsIkZvbnRTaXplIjoxMCwiRm9udE5hbWUiOiJDYWxpYnJpIiwiSXNCb2xkIjpmYWxzZSwiSXNJdGFsaWMiOmZhbHNlLCJJc1VuZGVybGluZWQiOmZhbHNlLCJQYXJlbnRTdHlsZSI6bnVsbH0sIkF1dG9TaXplIjowLCJGb3JlZ3JvdW5kIjp7IiRpZCI6IjM3OCIsIkNvbG9yIjp7IiRpZCI6IjM3OSIsIkEiOjI1NSwiUiI6NjgsIkciOjg0LCJCIjoxMDZ9fSwiTWF4V2lkdGgiOjIwMC4wLCJNYXhIZWlnaHQiOiJJbmZpbml0eSIsIlNtYXJ0Rm9yZWdyb3VuZElzQWN0aXZlIjpmYWxzZSwiSG9yaXpvbnRhbEFsaWdubWVudCI6MCwiVmVydGljYWxBbGlnbm1lbnQiOjAsIlNtYXJ0Rm9yZWdyb3VuZCI6bnVsbCwiQmFja2dyb3VuZEZpbGxUeXBlIjowLCJNYXJnaW4iOnsiJGlkIjoiMzgwIiwiVG9wIjowLCJMZWZ0IjowLCJSaWdodCI6MCwiQm90dG9tIjowfSwiUGFkZGluZyI6eyIkaWQiOiIzODEiLCJUb3AiOjAsIkxlZnQiOjAsIlJpZ2h0IjowLCJCb3R0b20iOjB9LCJCYWNrZ3JvdW5kIjp7IiRyZWYiOiIxMjQifSwiSXNWaXNpYmxlIjp0cnVlLCJXaWR0aCI6MC4wLCJIZWlnaHQiOjAuMCwiQm9yZGVyU3R5bGUiOnsiJGlkIjoiMzgyIiwiTGluZUNvbG9yIjpudWxsLCJMaW5lV2VpZ2h0IjowLjAsIkxpbmVUeXBlIjowLCJQYXJlbnRTdHlsZSI6bnVsbH0sIlBhcmVudFN0eWxlIjpudWxsfSwiRGF0ZUZvcm1hdCI6eyIkaWQiOiIzODMiLCJGb3JtYXRTdHJpbmciOiJNTU0gZC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NSwiU21hcnREdXJhdGlvbkFjdGl2YXRlZCI6ZmFsc2UsIkRhdGVGb3JtYXQiOnsiJHJlZiI6IjM4MyJ9LCJJZCI6ImQ0OTE3NTg1LThiYjctNGY1Yy05OGYzLTFkNzllODU3YzM4OCIsIkltcG9ydElkIjpudWxsLCJUaXRsZSI6IlVzZXIgSW50ZXJmYWNlIiwiTm90ZSI6bnVsbCwiSHlwZXJsaW5rIjp7IiRpZCI6IjM4NCIsIkFkZHJlc3MiOiIiLCJTdWJBZGRyZXNzIjoiIn0sIklzQ2hhbmdlZCI6ZmFsc2UsIklzTmV3IjpmYWxzZX0seyIkaWQiOiIzODUiLCJHcm91cE5hbWUiOm51bGwsIlN0YXJ0RGF0ZSI6IjIwMTktMTAtMDRUMDA6MDA6MDAiLCJFbmREYXRlIjoiMjAxOS0xMC0wNFQyMzo1OTowMCIsIlBlcmNlbnRhZ2VDb21wbGV0ZSI6bnVsbCwiU3R5bGUiOnsiJGlkIjoiMzg2IiwiU2hhcGUiOjAsIlNoYXBlVGhpY2tuZXNzIjoxLCJEdXJhdGlvbkZvcm1hdCI6MCwiSW5jbHVkZU5vbldvcmtpbmdEYXlzSW5EdXJhdGlvbiI6ZmFsc2UsIlBlcmNlbnRhZ2VDb21wbGV0ZVN0eWxlIjp7IiRpZCI6IjM4NyIsIkZvbnRTZXR0aW5ncyI6eyIkaWQiOiIzODg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GlkIjoiMzg5IiwiVG9wIjowLCJMZWZ0IjowLCJSaWdodCI6MCwiQm90dG9tIjowfSwiUGFkZGluZyI6eyIkaWQiOiIzOTAiLCJUb3AiOjAsIkxlZnQiOjAsIlJpZ2h0IjowLCJCb3R0b20iOjB9LCJCYWNrZ3JvdW5kIjp7IiRyZWYiOiI4OSJ9LCJJc1Zpc2libGUiOnRydWUsIldpZHRoIjowLjAsIkhlaWdodCI6MC4wLCJCb3JkZXJTdHlsZSI6eyIkaWQiOiIzOTEiLCJMaW5lQ29sb3IiOm51bGwsIkxpbmVXZWlnaHQiOjAuMCwiTGluZVR5cGUiOjAsIlBhcmVudFN0eWxlIjpudWxsfSwiUGFyZW50U3R5bGUiOm51bGx9LCJEdXJhdGlvblN0eWxlIjp7IiRpZCI6IjM5MiIsIkZvbnRTZXR0aW5ncyI6eyIkaWQiOiIzOTMiLCJGb250U2l6ZSI6MTAsIkZvbnROYW1lIjoiQ2FsaWJyaSIsIklzQm9sZCI6ZmFsc2UsIklzSXRhbGljIjpmYWxzZSwiSXNVbmRlcmxpbmVkIjpmYWxzZSwiUGFyZW50U3R5bGUiOm51bGx9LCJBdXRvU2l6ZSI6MCwiRm9yZWdyb3VuZCI6eyIkaWQiOiIzOTQiLCJDb2xvciI6eyIkcmVmIjoiOTMifX0sIk1heFdpZHRoIjoyMDAuMCwiTWF4SGVpZ2h0IjoiSW5maW5pdHkiLCJTbWFydEZvcmVncm91bmRJc0FjdGl2ZSI6ZmFsc2UsIkhvcml6b250YWxBbGlnbm1lbnQiOjAsIlZlcnRpY2FsQWxpZ25tZW50IjowLCJTbWFydEZvcmVncm91bmQiOm51bGwsIkJhY2tncm91bmRGaWxsVHlwZSI6MCwiTWFyZ2luIjp7IiRpZCI6IjM5NSIsIlRvcCI6MCwiTGVmdCI6MCwiUmlnaHQiOjAsIkJvdHRvbSI6MH0sIlBhZGRpbmciOnsiJGlkIjoiMzk2IiwiVG9wIjowLCJMZWZ0IjowLCJSaWdodCI6MCwiQm90dG9tIjowfSwiQmFja2dyb3VuZCI6eyIkcmVmIjoiOTYifSwiSXNWaXNpYmxlIjp0cnVlLCJXaWR0aCI6MC4wLCJIZWlnaHQiOjAuMCwiQm9yZGVyU3R5bGUiOnsiJGlkIjoiMzk3IiwiTGluZUNvbG9yIjpudWxsLCJMaW5lV2VpZ2h0IjowLjAsIkxpbmVUeXBlIjowLCJQYXJlbnRTdHlsZSI6bnVsbH0sIlBhcmVudFN0eWxlIjpudWxsfSwiSG9yaXpvbnRhbENvbm5lY3RvclN0eWxlIjp7IiRpZCI6IjM5OCIsIkxpbmVDb2xvciI6eyIkcmVmIjoiOTgifSwiTGluZVdlaWdodCI6MS4wLCJMaW5lVHlwZSI6MCwiUGFyZW50U3R5bGUiOm51bGx9LCJWZXJ0aWNhbENvbm5lY3RvclN0eWxlIjp7IiRpZCI6IjM5OSIsIkxpbmVDb2xvciI6eyIkcmVmIjoiMTAxIn0sIkxpbmVXZWlnaHQiOjAuMCwiTGluZVR5cGUiOjAsIlBhcmVudFN0eWxlIjpudWxsfSwiTWFyZ2luIjpudWxsLCJTdGFydERhdGVQb3NpdGlvbiI6NCwiRW5kRGF0ZVBvc2l0aW9uIjo0LCJEYXRlSXNWaXNpYmxlIjp0cnVlLCJUaXRsZVBvc2l0aW9uIjo1LCJEdXJhdGlvblBvc2l0aW9uIjo2LCJQZXJjZW50YWdlQ29tcGxldGVkUG9zaXRpb24iOjYsIlNwYWNpbmciOjUsIklzQmVsb3dUaW1lYmFuZCI6dHJ1ZSwiUGVyY2VudGFnZUNvbXBsZXRlU2hhcGVPcGFjaXR5IjozNSwiU2hhcGVTdHlsZSI6eyIkaWQiOiI0MDAiLCJNYXJnaW4iOnsiJGlkIjoiNDAxIiwiVG9wIjowLCJMZWZ0Ijo0LCJSaWdodCI6NCwiQm90dG9tIjowfSwiUGFkZGluZyI6eyIkaWQiOiI0MDIiLCJUb3AiOjAsIkxlZnQiOjAsIlJpZ2h0IjowLCJCb3R0b20iOjB9LCJCYWNrZ3JvdW5kIjp7IiRpZCI6IjQwMyIsIkNvbG9yIjp7IiRpZCI6IjQwNCIsIkEiOjI1NSwiUiI6NTIsIkciOjY3LCJCIjo5NH19LCJJc1Zpc2libGUiOnRydWUsIldpZHRoIjowLjAsIkhlaWdodCI6MTYuMCwiQm9yZGVyU3R5bGUiOnsiJGlkIjoiNDA1IiwiTGluZUNvbG9yIjp7IiRyZWYiOiIxMDkifSwiTGluZVdlaWdodCI6MC4wLCJMaW5lVHlwZSI6MCwiUGFyZW50U3R5bGUiOm51bGx9LCJQYXJlbnRTdHlsZSI6bnVsbH0sIlRpdGxlU3R5bGUiOnsiJGlkIjoiNDA2IiwiRm9udFNldHRpbmdzIjp7IiRpZCI6IjQwNyIsIkZvbnRTaXplIjoxMSwiRm9udE5hbWUiOiJDYWxpYnJpIiwiSXNCb2xkIjp0cnVlLCJJc0l0YWxpYyI6ZmFsc2UsIklzVW5kZXJsaW5lZCI6ZmFsc2UsIlBhcmVudFN0eWxlIjpudWxsfSwiQXV0b1NpemUiOjAsIkZvcmVncm91bmQiOnsiJGlkIjoiNDA4IiwiQ29sb3IiOnsiJHJlZiI6IjExNCJ9fSwiTWF4V2lkdGgiOjk2MC4wLCJNYXhIZWlnaHQiOiJJbmZpbml0eSIsIlNtYXJ0Rm9yZWdyb3VuZElzQWN0aXZlIjpmYWxzZSwiSG9yaXpvbnRhbEFsaWdubWVudCI6MCwiVmVydGljYWxBbGlnbm1lbnQiOjAsIlNtYXJ0Rm9yZWdyb3VuZCI6bnVsbCwiQmFja2dyb3VuZEZpbGxUeXBlIjowLCJNYXJnaW4iOnsiJGlkIjoiNDA5IiwiVG9wIjowLCJMZWZ0IjowLCJSaWdodCI6MCwiQm90dG9tIjowfSwiUGFkZGluZyI6eyIkaWQiOiI0MTAiLCJUb3AiOjAsIkxlZnQiOjAsIlJpZ2h0IjowLCJCb3R0b20iOjB9LCJCYWNrZ3JvdW5kIjp7IiRyZWYiOiIxMTcifSwiSXNWaXNpYmxlIjp0cnVlLCJXaWR0aCI6MC4wLCJIZWlnaHQiOjAuMCwiQm9yZGVyU3R5bGUiOnsiJGlkIjoiNDExIiwiTGluZUNvbG9yIjpudWxsLCJMaW5lV2VpZ2h0IjowLjAsIkxpbmVUeXBlIjowLCJQYXJlbnRTdHlsZSI6bnVsbH0sIlBhcmVudFN0eWxlIjpudWxsfSwiRGF0ZVN0eWxlIjp7IiRpZCI6IjQxMiIsIkZvbnRTZXR0aW5ncyI6eyIkaWQiOiI0MTMiLCJGb250U2l6ZSI6MTAsIkZvbnROYW1lIjoiQ2FsaWJyaSIsIklzQm9sZCI6ZmFsc2UsIklzSXRhbGljIjpmYWxzZSwiSXNVbmRlcmxpbmVkIjpmYWxzZSwiUGFyZW50U3R5bGUiOm51bGx9LCJBdXRvU2l6ZSI6MCwiRm9yZWdyb3VuZCI6eyIkaWQiOiI0MTQiLCJDb2xvciI6eyIkcmVmIjoiMTIxIn19LCJNYXhXaWR0aCI6MjAwLjAsIk1heEhlaWdodCI6IkluZmluaXR5IiwiU21hcnRGb3JlZ3JvdW5kSXNBY3RpdmUiOmZhbHNlLCJIb3Jpem9udGFsQWxpZ25tZW50IjowLCJWZXJ0aWNhbEFsaWdubWVudCI6MCwiU21hcnRGb3JlZ3JvdW5kIjpudWxsLCJCYWNrZ3JvdW5kRmlsbFR5cGUiOjAsIk1hcmdpbiI6eyIkaWQiOiI0MTUiLCJUb3AiOjAsIkxlZnQiOjAsIlJpZ2h0IjowLCJCb3R0b20iOjB9LCJQYWRkaW5nIjp7IiRpZCI6IjQxNiIsIlRvcCI6MCwiTGVmdCI6MCwiUmlnaHQiOjAsIkJvdHRvbSI6MH0sIkJhY2tncm91bmQiOnsiJHJlZiI6IjEyNCJ9LCJJc1Zpc2libGUiOnRydWUsIldpZHRoIjowLjAsIkhlaWdodCI6MC4wLCJCb3JkZXJTdHlsZSI6eyIkaWQiOiI0MTciLCJMaW5lQ29sb3IiOm51bGwsIkxpbmVXZWlnaHQiOjAuMCwiTGluZVR5cGUiOjAsIlBhcmVudFN0eWxlIjpudWxsfSwiUGFyZW50U3R5bGUiOm51bGx9LCJEYXRlRm9ybWF0Ijp7IiRpZCI6IjQxOC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H0sIkluZGV4Ijo2LCJTbWFydER1cmF0aW9uQWN0aXZhdGVkIjpmYWxzZSwiRGF0ZUZvcm1hdCI6eyIkcmVmIjoiNDE4In0sIklkIjoiMjhkZjAxNzMtMzFhNC00YjM3LTk2OWMtNDg1NTJjMmY2MmI1IiwiSW1wb3J0SWQiOm51bGwsIlRpdGxlIjpudWxsLCJOb3RlIjpudWxsLCJIeXBlcmxpbmsiOnsiJGlkIjoiNDE5IiwiQWRkcmVzcyI6IiIsIlN1YkFkZHJlc3MiOiIifSwiSXNDaGFuZ2VkIjpmYWxzZSwiSXNOZXciOmZhbHNlfV0sIlN3aW1sYW5lcyI6W10sIk1zUHJvamVjdEl0ZW1zVHJlZSI6eyIkaWQiOiI0MjAiLCJSb290Ijp7IkltcG9ydElkIjpudWxsLCJJc0ltcG9ydGVkIjpmYWxzZSwiQ2hpbGRyZW4iOltdfX0sIk1ldGFkYXRhIjp7IiRpZCI6IjQyMSIsIlJlY2VudENvbG9yc0NvbGxlY3Rpb24iOiJbXSJ9LCJTZXR0aW5ncyI6eyIkaWQiOiI0MjIiLCJJbXBhT3B0aW9ucyI6eyIkaWQiOiI0MjMiLCJMZWZ0VG9SaWdodCI6ZmFsc2UsIlBheWxvYWRPcHRpb25zIjoyfSwiVXNlQ29tcHJlc3Npb24iOmZhbHNlLCJDb21wcmVzaW9uUGVyY2VudGFnZSI6NTAuMCwiSW5hY3RpdmVJbnRlcnZhbFdpZHRoVGhyZXNob2xkIjozMC4wLCJJbmFjdGl2ZUludGVydmFsV2lkdGgiOjEuMCwiU3BsaXRUYXNrcyI6ZmFsc2UsIlVzZUNsdXN0ZXIiOmZhbHNlLCJFcHNpbG9uIjo1LjAsIk1pblBvaW50c1RvRm9ybUFDbHVzdGVyIjoyLCJHZW5lcmF0ZUludmlzaWJsZVNoYXBlcyI6ZmFsc2UsIlNtYXJ0VGltZWxpbmVUYXNrUGVyY2VudGFnZUZpdCI6ZmFsc2V9LCJJc05ldyI6ZmFsc2UsIkltcG9ydFR5cGUiOjAsIkZpbGVQYXRoIjpudWxsLCJUaW1lQ29uZmlndXJhdGlvbiI6eyIkaWQiOiI0MjQiLCJVc2VUaW1lIjpmYWxzZSwiV29ya0RheVN0YXJ0IjoiMDA6MDA6MDAiLCJXb3JrRGF5RW5kIjoiMjM6NTk6MDAifSwiTGFzdFVzZWRUZW1wbGF0ZUlkIjoiNzM1NWI2MzMtYWM2Ni00NTI4LThiNGQtMjk5ZmFlZGM5ZWU5In0="/>
  <p:tag name="__MASTER" val="__part_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34435E"/>
      </a:accent1>
      <a:accent2>
        <a:srgbClr val="6369D1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17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Elegant waves by slidesgo</vt:lpstr>
      <vt:lpstr>Team members:</vt:lpstr>
      <vt:lpstr>HOUSING PRICE PREDICTOR</vt:lpstr>
      <vt:lpstr>CONTENTS</vt:lpstr>
      <vt:lpstr>What is the Housing Price Predictor?</vt:lpstr>
      <vt:lpstr>MOTIVATION AND OBJECTIVES</vt:lpstr>
      <vt:lpstr>Targeted Users</vt:lpstr>
      <vt:lpstr> Project Details</vt:lpstr>
      <vt:lpstr>Breaking down the Project</vt:lpstr>
      <vt:lpstr>Steps followed:</vt:lpstr>
      <vt:lpstr>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WORK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HOUSING PRICE PREDICTOR</dc:title>
  <dc:creator>Adrita</dc:creator>
  <cp:revision>159</cp:revision>
  <dcterms:modified xsi:type="dcterms:W3CDTF">2019-10-15T03:52:43Z</dcterms:modified>
</cp:coreProperties>
</file>